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6" r:id="rId2"/>
    <p:sldId id="260" r:id="rId3"/>
    <p:sldId id="257" r:id="rId4"/>
    <p:sldId id="258" r:id="rId5"/>
    <p:sldId id="259" r:id="rId6"/>
    <p:sldId id="270" r:id="rId7"/>
    <p:sldId id="276" r:id="rId8"/>
    <p:sldId id="299" r:id="rId9"/>
    <p:sldId id="298" r:id="rId10"/>
    <p:sldId id="280" r:id="rId11"/>
    <p:sldId id="281" r:id="rId12"/>
    <p:sldId id="262" r:id="rId13"/>
    <p:sldId id="284" r:id="rId14"/>
    <p:sldId id="264" r:id="rId15"/>
    <p:sldId id="296" r:id="rId16"/>
    <p:sldId id="307" r:id="rId17"/>
    <p:sldId id="309" r:id="rId18"/>
    <p:sldId id="310" r:id="rId19"/>
    <p:sldId id="308" r:id="rId20"/>
    <p:sldId id="311" r:id="rId21"/>
    <p:sldId id="312" r:id="rId22"/>
    <p:sldId id="313" r:id="rId23"/>
    <p:sldId id="314" r:id="rId24"/>
    <p:sldId id="300" r:id="rId25"/>
    <p:sldId id="301" r:id="rId26"/>
    <p:sldId id="269" r:id="rId27"/>
    <p:sldId id="305" r:id="rId28"/>
    <p:sldId id="271" r:id="rId29"/>
    <p:sldId id="283" r:id="rId30"/>
    <p:sldId id="287" r:id="rId31"/>
    <p:sldId id="288" r:id="rId32"/>
    <p:sldId id="289" r:id="rId33"/>
    <p:sldId id="290" r:id="rId34"/>
    <p:sldId id="291" r:id="rId35"/>
    <p:sldId id="292" r:id="rId36"/>
    <p:sldId id="293" r:id="rId37"/>
    <p:sldId id="294" r:id="rId38"/>
    <p:sldId id="295" r:id="rId39"/>
    <p:sldId id="272" r:id="rId40"/>
    <p:sldId id="277" r:id="rId41"/>
  </p:sldIdLst>
  <p:sldSz cx="9144000" cy="6858000" type="screen4x3"/>
  <p:notesSz cx="6858000" cy="9144000"/>
  <p:defaultTextStyle>
    <a:defPPr>
      <a:defRPr lang="es-CL"/>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4"/>
    <p:restoredTop sz="94653"/>
  </p:normalViewPr>
  <p:slideViewPr>
    <p:cSldViewPr>
      <p:cViewPr varScale="1">
        <p:scale>
          <a:sx n="151" d="100"/>
          <a:sy n="151" d="100"/>
        </p:scale>
        <p:origin x="1568"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Slide Number Placeholder 5">
            <a:extLst>
              <a:ext uri="{FF2B5EF4-FFF2-40B4-BE49-F238E27FC236}">
                <a16:creationId xmlns:a16="http://schemas.microsoft.com/office/drawing/2014/main" id="{F42481CC-350F-0EB3-AD97-7EB4F9EE6C0A}"/>
              </a:ext>
            </a:extLst>
          </p:cNvPr>
          <p:cNvSpPr>
            <a:spLocks noGrp="1"/>
          </p:cNvSpPr>
          <p:nvPr>
            <p:ph type="sldNum" sz="quarter" idx="10"/>
          </p:nvPr>
        </p:nvSpPr>
        <p:spPr>
          <a:ln/>
        </p:spPr>
        <p:txBody>
          <a:bodyPr/>
          <a:lstStyle>
            <a:lvl1pPr>
              <a:defRPr/>
            </a:lvl1pPr>
          </a:lstStyle>
          <a:p>
            <a:fld id="{EC89FDF5-DF49-494A-AE9D-09883A54D87E}" type="slidenum">
              <a:rPr lang="es-CL" altLang="es-CL"/>
              <a:pPr/>
              <a:t>‹Nº›</a:t>
            </a:fld>
            <a:endParaRPr lang="es-CL" altLang="es-CL"/>
          </a:p>
        </p:txBody>
      </p:sp>
      <p:sp>
        <p:nvSpPr>
          <p:cNvPr id="5" name="Footer Placeholder 4">
            <a:extLst>
              <a:ext uri="{FF2B5EF4-FFF2-40B4-BE49-F238E27FC236}">
                <a16:creationId xmlns:a16="http://schemas.microsoft.com/office/drawing/2014/main" id="{4DB8E604-4F24-F9EA-E732-25FE77DA9713}"/>
              </a:ext>
            </a:extLst>
          </p:cNvPr>
          <p:cNvSpPr>
            <a:spLocks noGrp="1"/>
          </p:cNvSpPr>
          <p:nvPr>
            <p:ph type="ftr" sz="quarter" idx="11"/>
          </p:nvPr>
        </p:nvSpPr>
        <p:spPr/>
        <p:txBody>
          <a:bodyPr/>
          <a:lstStyle>
            <a:lvl1pPr>
              <a:defRPr/>
            </a:lvl1pPr>
          </a:lstStyle>
          <a:p>
            <a:pPr>
              <a:defRPr/>
            </a:pPr>
            <a:endParaRPr lang="es-CL"/>
          </a:p>
        </p:txBody>
      </p:sp>
      <p:sp>
        <p:nvSpPr>
          <p:cNvPr id="6" name="Date Placeholder 3">
            <a:extLst>
              <a:ext uri="{FF2B5EF4-FFF2-40B4-BE49-F238E27FC236}">
                <a16:creationId xmlns:a16="http://schemas.microsoft.com/office/drawing/2014/main" id="{5EFF4E7A-7D1C-62D5-6690-47F0CDE0E340}"/>
              </a:ext>
            </a:extLst>
          </p:cNvPr>
          <p:cNvSpPr>
            <a:spLocks noGrp="1"/>
          </p:cNvSpPr>
          <p:nvPr>
            <p:ph type="dt" sz="half" idx="12"/>
          </p:nvPr>
        </p:nvSpPr>
        <p:spPr/>
        <p:txBody>
          <a:bodyPr/>
          <a:lstStyle>
            <a:lvl1pPr>
              <a:defRPr/>
            </a:lvl1pPr>
          </a:lstStyle>
          <a:p>
            <a:pPr>
              <a:defRPr/>
            </a:pPr>
            <a:fld id="{FE164023-3682-CE4A-A075-EB3ECC91E724}" type="datetimeFigureOut">
              <a:rPr lang="es-CL"/>
              <a:pPr>
                <a:defRPr/>
              </a:pPr>
              <a:t>25-10-23</a:t>
            </a:fld>
            <a:endParaRPr lang="es-CL"/>
          </a:p>
        </p:txBody>
      </p:sp>
    </p:spTree>
    <p:extLst>
      <p:ext uri="{BB962C8B-B14F-4D97-AF65-F5344CB8AC3E}">
        <p14:creationId xmlns:p14="http://schemas.microsoft.com/office/powerpoint/2010/main" val="1017318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Slide Number Placeholder 5">
            <a:extLst>
              <a:ext uri="{FF2B5EF4-FFF2-40B4-BE49-F238E27FC236}">
                <a16:creationId xmlns:a16="http://schemas.microsoft.com/office/drawing/2014/main" id="{C8C1811B-C909-2F14-9B9A-D5FC84CD1E5E}"/>
              </a:ext>
            </a:extLst>
          </p:cNvPr>
          <p:cNvSpPr>
            <a:spLocks noGrp="1"/>
          </p:cNvSpPr>
          <p:nvPr>
            <p:ph type="sldNum" sz="quarter" idx="10"/>
          </p:nvPr>
        </p:nvSpPr>
        <p:spPr>
          <a:ln/>
        </p:spPr>
        <p:txBody>
          <a:bodyPr/>
          <a:lstStyle>
            <a:lvl1pPr>
              <a:defRPr/>
            </a:lvl1pPr>
          </a:lstStyle>
          <a:p>
            <a:fld id="{F7814751-A82D-FB49-A3BC-A03FA3817B7F}" type="slidenum">
              <a:rPr lang="es-CL" altLang="es-CL"/>
              <a:pPr/>
              <a:t>‹Nº›</a:t>
            </a:fld>
            <a:endParaRPr lang="es-CL" altLang="es-CL"/>
          </a:p>
        </p:txBody>
      </p:sp>
      <p:sp>
        <p:nvSpPr>
          <p:cNvPr id="5" name="Footer Placeholder 4">
            <a:extLst>
              <a:ext uri="{FF2B5EF4-FFF2-40B4-BE49-F238E27FC236}">
                <a16:creationId xmlns:a16="http://schemas.microsoft.com/office/drawing/2014/main" id="{7B9F7C12-F125-622D-5922-A5AAEC3D0391}"/>
              </a:ext>
            </a:extLst>
          </p:cNvPr>
          <p:cNvSpPr>
            <a:spLocks noGrp="1"/>
          </p:cNvSpPr>
          <p:nvPr>
            <p:ph type="ftr" sz="quarter" idx="11"/>
          </p:nvPr>
        </p:nvSpPr>
        <p:spPr/>
        <p:txBody>
          <a:bodyPr/>
          <a:lstStyle>
            <a:lvl1pPr>
              <a:defRPr/>
            </a:lvl1pPr>
          </a:lstStyle>
          <a:p>
            <a:pPr>
              <a:defRPr/>
            </a:pPr>
            <a:endParaRPr lang="es-CL"/>
          </a:p>
        </p:txBody>
      </p:sp>
      <p:sp>
        <p:nvSpPr>
          <p:cNvPr id="6" name="Date Placeholder 3">
            <a:extLst>
              <a:ext uri="{FF2B5EF4-FFF2-40B4-BE49-F238E27FC236}">
                <a16:creationId xmlns:a16="http://schemas.microsoft.com/office/drawing/2014/main" id="{A2A16A5D-AF10-6AED-162F-C236A3566D5D}"/>
              </a:ext>
            </a:extLst>
          </p:cNvPr>
          <p:cNvSpPr>
            <a:spLocks noGrp="1"/>
          </p:cNvSpPr>
          <p:nvPr>
            <p:ph type="dt" sz="half" idx="12"/>
          </p:nvPr>
        </p:nvSpPr>
        <p:spPr/>
        <p:txBody>
          <a:bodyPr/>
          <a:lstStyle>
            <a:lvl1pPr>
              <a:defRPr/>
            </a:lvl1pPr>
          </a:lstStyle>
          <a:p>
            <a:pPr>
              <a:defRPr/>
            </a:pPr>
            <a:fld id="{AA4FBCA2-49D0-B644-9DD6-EA0E0BF60C92}" type="datetimeFigureOut">
              <a:rPr lang="es-CL"/>
              <a:pPr>
                <a:defRPr/>
              </a:pPr>
              <a:t>25-10-23</a:t>
            </a:fld>
            <a:endParaRPr lang="es-CL"/>
          </a:p>
        </p:txBody>
      </p:sp>
    </p:spTree>
    <p:extLst>
      <p:ext uri="{BB962C8B-B14F-4D97-AF65-F5344CB8AC3E}">
        <p14:creationId xmlns:p14="http://schemas.microsoft.com/office/powerpoint/2010/main" val="212974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Slide Number Placeholder 5">
            <a:extLst>
              <a:ext uri="{FF2B5EF4-FFF2-40B4-BE49-F238E27FC236}">
                <a16:creationId xmlns:a16="http://schemas.microsoft.com/office/drawing/2014/main" id="{8CE1EEB6-EE04-0B2F-1860-EE68D807CBF5}"/>
              </a:ext>
            </a:extLst>
          </p:cNvPr>
          <p:cNvSpPr>
            <a:spLocks noGrp="1"/>
          </p:cNvSpPr>
          <p:nvPr>
            <p:ph type="sldNum" sz="quarter" idx="10"/>
          </p:nvPr>
        </p:nvSpPr>
        <p:spPr>
          <a:ln/>
        </p:spPr>
        <p:txBody>
          <a:bodyPr/>
          <a:lstStyle>
            <a:lvl1pPr>
              <a:defRPr/>
            </a:lvl1pPr>
          </a:lstStyle>
          <a:p>
            <a:fld id="{6F629FBA-B2CF-F94F-A973-EB7D9234B9D8}" type="slidenum">
              <a:rPr lang="es-CL" altLang="es-CL"/>
              <a:pPr/>
              <a:t>‹Nº›</a:t>
            </a:fld>
            <a:endParaRPr lang="es-CL" altLang="es-CL"/>
          </a:p>
        </p:txBody>
      </p:sp>
      <p:sp>
        <p:nvSpPr>
          <p:cNvPr id="5" name="Footer Placeholder 4">
            <a:extLst>
              <a:ext uri="{FF2B5EF4-FFF2-40B4-BE49-F238E27FC236}">
                <a16:creationId xmlns:a16="http://schemas.microsoft.com/office/drawing/2014/main" id="{C037B7E1-5186-46D7-81AA-83DE95AB686B}"/>
              </a:ext>
            </a:extLst>
          </p:cNvPr>
          <p:cNvSpPr>
            <a:spLocks noGrp="1"/>
          </p:cNvSpPr>
          <p:nvPr>
            <p:ph type="ftr" sz="quarter" idx="11"/>
          </p:nvPr>
        </p:nvSpPr>
        <p:spPr/>
        <p:txBody>
          <a:bodyPr/>
          <a:lstStyle>
            <a:lvl1pPr>
              <a:defRPr/>
            </a:lvl1pPr>
          </a:lstStyle>
          <a:p>
            <a:pPr>
              <a:defRPr/>
            </a:pPr>
            <a:endParaRPr lang="es-CL"/>
          </a:p>
        </p:txBody>
      </p:sp>
      <p:sp>
        <p:nvSpPr>
          <p:cNvPr id="6" name="Date Placeholder 3">
            <a:extLst>
              <a:ext uri="{FF2B5EF4-FFF2-40B4-BE49-F238E27FC236}">
                <a16:creationId xmlns:a16="http://schemas.microsoft.com/office/drawing/2014/main" id="{5ACD1320-21A9-0665-D36D-F00992114134}"/>
              </a:ext>
            </a:extLst>
          </p:cNvPr>
          <p:cNvSpPr>
            <a:spLocks noGrp="1"/>
          </p:cNvSpPr>
          <p:nvPr>
            <p:ph type="dt" sz="half" idx="12"/>
          </p:nvPr>
        </p:nvSpPr>
        <p:spPr/>
        <p:txBody>
          <a:bodyPr/>
          <a:lstStyle>
            <a:lvl1pPr>
              <a:defRPr/>
            </a:lvl1pPr>
          </a:lstStyle>
          <a:p>
            <a:pPr>
              <a:defRPr/>
            </a:pPr>
            <a:fld id="{C84E489F-65FF-FC47-A7D4-B126803F4C05}" type="datetimeFigureOut">
              <a:rPr lang="es-CL"/>
              <a:pPr>
                <a:defRPr/>
              </a:pPr>
              <a:t>25-10-23</a:t>
            </a:fld>
            <a:endParaRPr lang="es-CL"/>
          </a:p>
        </p:txBody>
      </p:sp>
    </p:spTree>
    <p:extLst>
      <p:ext uri="{BB962C8B-B14F-4D97-AF65-F5344CB8AC3E}">
        <p14:creationId xmlns:p14="http://schemas.microsoft.com/office/powerpoint/2010/main" val="153476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Slide Number Placeholder 5">
            <a:extLst>
              <a:ext uri="{FF2B5EF4-FFF2-40B4-BE49-F238E27FC236}">
                <a16:creationId xmlns:a16="http://schemas.microsoft.com/office/drawing/2014/main" id="{CCE48EB0-216D-F426-8066-E7AD59C3BA37}"/>
              </a:ext>
            </a:extLst>
          </p:cNvPr>
          <p:cNvSpPr>
            <a:spLocks noGrp="1"/>
          </p:cNvSpPr>
          <p:nvPr>
            <p:ph type="sldNum" sz="quarter" idx="10"/>
          </p:nvPr>
        </p:nvSpPr>
        <p:spPr>
          <a:ln/>
        </p:spPr>
        <p:txBody>
          <a:bodyPr/>
          <a:lstStyle>
            <a:lvl1pPr>
              <a:defRPr/>
            </a:lvl1pPr>
          </a:lstStyle>
          <a:p>
            <a:fld id="{4DB64ED0-0649-3E46-ADF4-B1068E7D8305}" type="slidenum">
              <a:rPr lang="es-CL" altLang="es-CL"/>
              <a:pPr/>
              <a:t>‹Nº›</a:t>
            </a:fld>
            <a:endParaRPr lang="es-CL" altLang="es-CL"/>
          </a:p>
        </p:txBody>
      </p:sp>
      <p:sp>
        <p:nvSpPr>
          <p:cNvPr id="5" name="Footer Placeholder 4">
            <a:extLst>
              <a:ext uri="{FF2B5EF4-FFF2-40B4-BE49-F238E27FC236}">
                <a16:creationId xmlns:a16="http://schemas.microsoft.com/office/drawing/2014/main" id="{4A5CB31D-CE75-EA07-6DAC-F99BFBA59D47}"/>
              </a:ext>
            </a:extLst>
          </p:cNvPr>
          <p:cNvSpPr>
            <a:spLocks noGrp="1"/>
          </p:cNvSpPr>
          <p:nvPr>
            <p:ph type="ftr" sz="quarter" idx="11"/>
          </p:nvPr>
        </p:nvSpPr>
        <p:spPr/>
        <p:txBody>
          <a:bodyPr/>
          <a:lstStyle>
            <a:lvl1pPr>
              <a:defRPr/>
            </a:lvl1pPr>
          </a:lstStyle>
          <a:p>
            <a:pPr>
              <a:defRPr/>
            </a:pPr>
            <a:endParaRPr lang="es-CL"/>
          </a:p>
        </p:txBody>
      </p:sp>
      <p:sp>
        <p:nvSpPr>
          <p:cNvPr id="6" name="Date Placeholder 3">
            <a:extLst>
              <a:ext uri="{FF2B5EF4-FFF2-40B4-BE49-F238E27FC236}">
                <a16:creationId xmlns:a16="http://schemas.microsoft.com/office/drawing/2014/main" id="{56DC13B1-807C-92C7-62D2-5FA07E80EF5E}"/>
              </a:ext>
            </a:extLst>
          </p:cNvPr>
          <p:cNvSpPr>
            <a:spLocks noGrp="1"/>
          </p:cNvSpPr>
          <p:nvPr>
            <p:ph type="dt" sz="half" idx="12"/>
          </p:nvPr>
        </p:nvSpPr>
        <p:spPr/>
        <p:txBody>
          <a:bodyPr/>
          <a:lstStyle>
            <a:lvl1pPr>
              <a:defRPr/>
            </a:lvl1pPr>
          </a:lstStyle>
          <a:p>
            <a:pPr>
              <a:defRPr/>
            </a:pPr>
            <a:fld id="{12D95FC1-EA41-8641-A16B-6456016717F4}" type="datetimeFigureOut">
              <a:rPr lang="es-CL"/>
              <a:pPr>
                <a:defRPr/>
              </a:pPr>
              <a:t>25-10-23</a:t>
            </a:fld>
            <a:endParaRPr lang="es-CL"/>
          </a:p>
        </p:txBody>
      </p:sp>
    </p:spTree>
    <p:extLst>
      <p:ext uri="{BB962C8B-B14F-4D97-AF65-F5344CB8AC3E}">
        <p14:creationId xmlns:p14="http://schemas.microsoft.com/office/powerpoint/2010/main" val="3047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Slide Number Placeholder 5">
            <a:extLst>
              <a:ext uri="{FF2B5EF4-FFF2-40B4-BE49-F238E27FC236}">
                <a16:creationId xmlns:a16="http://schemas.microsoft.com/office/drawing/2014/main" id="{76B91244-37AD-41F1-334A-4F7E0D60A0D2}"/>
              </a:ext>
            </a:extLst>
          </p:cNvPr>
          <p:cNvSpPr>
            <a:spLocks noGrp="1"/>
          </p:cNvSpPr>
          <p:nvPr>
            <p:ph type="sldNum" sz="quarter" idx="10"/>
          </p:nvPr>
        </p:nvSpPr>
        <p:spPr>
          <a:ln/>
        </p:spPr>
        <p:txBody>
          <a:bodyPr/>
          <a:lstStyle>
            <a:lvl1pPr>
              <a:defRPr/>
            </a:lvl1pPr>
          </a:lstStyle>
          <a:p>
            <a:fld id="{E49A3BEA-1BDD-6645-8BF9-C7B7FCCB0A8C}" type="slidenum">
              <a:rPr lang="es-CL" altLang="es-CL"/>
              <a:pPr/>
              <a:t>‹Nº›</a:t>
            </a:fld>
            <a:endParaRPr lang="es-CL" altLang="es-CL"/>
          </a:p>
        </p:txBody>
      </p:sp>
      <p:sp>
        <p:nvSpPr>
          <p:cNvPr id="5" name="Footer Placeholder 4">
            <a:extLst>
              <a:ext uri="{FF2B5EF4-FFF2-40B4-BE49-F238E27FC236}">
                <a16:creationId xmlns:a16="http://schemas.microsoft.com/office/drawing/2014/main" id="{5CEBE157-31EF-1785-B83B-57D8A4B43017}"/>
              </a:ext>
            </a:extLst>
          </p:cNvPr>
          <p:cNvSpPr>
            <a:spLocks noGrp="1"/>
          </p:cNvSpPr>
          <p:nvPr>
            <p:ph type="ftr" sz="quarter" idx="11"/>
          </p:nvPr>
        </p:nvSpPr>
        <p:spPr/>
        <p:txBody>
          <a:bodyPr/>
          <a:lstStyle>
            <a:lvl1pPr>
              <a:defRPr/>
            </a:lvl1pPr>
          </a:lstStyle>
          <a:p>
            <a:pPr>
              <a:defRPr/>
            </a:pPr>
            <a:endParaRPr lang="es-CL"/>
          </a:p>
        </p:txBody>
      </p:sp>
      <p:sp>
        <p:nvSpPr>
          <p:cNvPr id="6" name="Date Placeholder 3">
            <a:extLst>
              <a:ext uri="{FF2B5EF4-FFF2-40B4-BE49-F238E27FC236}">
                <a16:creationId xmlns:a16="http://schemas.microsoft.com/office/drawing/2014/main" id="{1E275C67-2459-5CC5-141B-B4AE48C0518E}"/>
              </a:ext>
            </a:extLst>
          </p:cNvPr>
          <p:cNvSpPr>
            <a:spLocks noGrp="1"/>
          </p:cNvSpPr>
          <p:nvPr>
            <p:ph type="dt" sz="half" idx="12"/>
          </p:nvPr>
        </p:nvSpPr>
        <p:spPr/>
        <p:txBody>
          <a:bodyPr/>
          <a:lstStyle>
            <a:lvl1pPr>
              <a:defRPr/>
            </a:lvl1pPr>
          </a:lstStyle>
          <a:p>
            <a:pPr>
              <a:defRPr/>
            </a:pPr>
            <a:fld id="{39E8D25E-1F26-114C-8578-517A5A7E9EC0}" type="datetimeFigureOut">
              <a:rPr lang="es-CL"/>
              <a:pPr>
                <a:defRPr/>
              </a:pPr>
              <a:t>25-10-23</a:t>
            </a:fld>
            <a:endParaRPr lang="es-CL"/>
          </a:p>
        </p:txBody>
      </p:sp>
    </p:spTree>
    <p:extLst>
      <p:ext uri="{BB962C8B-B14F-4D97-AF65-F5344CB8AC3E}">
        <p14:creationId xmlns:p14="http://schemas.microsoft.com/office/powerpoint/2010/main" val="282256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Slide Number Placeholder 5">
            <a:extLst>
              <a:ext uri="{FF2B5EF4-FFF2-40B4-BE49-F238E27FC236}">
                <a16:creationId xmlns:a16="http://schemas.microsoft.com/office/drawing/2014/main" id="{E9B19F3A-222E-B562-44C2-C89CB3A40280}"/>
              </a:ext>
            </a:extLst>
          </p:cNvPr>
          <p:cNvSpPr>
            <a:spLocks noGrp="1"/>
          </p:cNvSpPr>
          <p:nvPr>
            <p:ph type="sldNum" sz="quarter" idx="10"/>
          </p:nvPr>
        </p:nvSpPr>
        <p:spPr>
          <a:ln/>
        </p:spPr>
        <p:txBody>
          <a:bodyPr/>
          <a:lstStyle>
            <a:lvl1pPr>
              <a:defRPr/>
            </a:lvl1pPr>
          </a:lstStyle>
          <a:p>
            <a:fld id="{0DB83E06-5C8C-2241-B846-E24FB635F8B4}" type="slidenum">
              <a:rPr lang="es-CL" altLang="es-CL"/>
              <a:pPr/>
              <a:t>‹Nº›</a:t>
            </a:fld>
            <a:endParaRPr lang="es-CL" altLang="es-CL"/>
          </a:p>
        </p:txBody>
      </p:sp>
      <p:sp>
        <p:nvSpPr>
          <p:cNvPr id="6" name="Footer Placeholder 4">
            <a:extLst>
              <a:ext uri="{FF2B5EF4-FFF2-40B4-BE49-F238E27FC236}">
                <a16:creationId xmlns:a16="http://schemas.microsoft.com/office/drawing/2014/main" id="{25649370-EA65-C14B-B888-04F5EE700EB5}"/>
              </a:ext>
            </a:extLst>
          </p:cNvPr>
          <p:cNvSpPr>
            <a:spLocks noGrp="1"/>
          </p:cNvSpPr>
          <p:nvPr>
            <p:ph type="ftr" sz="quarter" idx="11"/>
          </p:nvPr>
        </p:nvSpPr>
        <p:spPr/>
        <p:txBody>
          <a:bodyPr/>
          <a:lstStyle>
            <a:lvl1pPr>
              <a:defRPr/>
            </a:lvl1pPr>
          </a:lstStyle>
          <a:p>
            <a:pPr>
              <a:defRPr/>
            </a:pPr>
            <a:endParaRPr lang="es-CL"/>
          </a:p>
        </p:txBody>
      </p:sp>
      <p:sp>
        <p:nvSpPr>
          <p:cNvPr id="7" name="Date Placeholder 3">
            <a:extLst>
              <a:ext uri="{FF2B5EF4-FFF2-40B4-BE49-F238E27FC236}">
                <a16:creationId xmlns:a16="http://schemas.microsoft.com/office/drawing/2014/main" id="{B4154592-053F-DE59-847D-55F705803676}"/>
              </a:ext>
            </a:extLst>
          </p:cNvPr>
          <p:cNvSpPr>
            <a:spLocks noGrp="1"/>
          </p:cNvSpPr>
          <p:nvPr>
            <p:ph type="dt" sz="half" idx="12"/>
          </p:nvPr>
        </p:nvSpPr>
        <p:spPr/>
        <p:txBody>
          <a:bodyPr/>
          <a:lstStyle>
            <a:lvl1pPr>
              <a:defRPr/>
            </a:lvl1pPr>
          </a:lstStyle>
          <a:p>
            <a:pPr>
              <a:defRPr/>
            </a:pPr>
            <a:fld id="{FCB8E1A7-B43F-7346-8FC1-157C5D06E39F}" type="datetimeFigureOut">
              <a:rPr lang="es-CL"/>
              <a:pPr>
                <a:defRPr/>
              </a:pPr>
              <a:t>25-10-23</a:t>
            </a:fld>
            <a:endParaRPr lang="es-CL"/>
          </a:p>
        </p:txBody>
      </p:sp>
    </p:spTree>
    <p:extLst>
      <p:ext uri="{BB962C8B-B14F-4D97-AF65-F5344CB8AC3E}">
        <p14:creationId xmlns:p14="http://schemas.microsoft.com/office/powerpoint/2010/main" val="2488152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Slide Number Placeholder 5">
            <a:extLst>
              <a:ext uri="{FF2B5EF4-FFF2-40B4-BE49-F238E27FC236}">
                <a16:creationId xmlns:a16="http://schemas.microsoft.com/office/drawing/2014/main" id="{FA567626-F88F-F588-8C94-36C14A165CB8}"/>
              </a:ext>
            </a:extLst>
          </p:cNvPr>
          <p:cNvSpPr>
            <a:spLocks noGrp="1"/>
          </p:cNvSpPr>
          <p:nvPr>
            <p:ph type="sldNum" sz="quarter" idx="10"/>
          </p:nvPr>
        </p:nvSpPr>
        <p:spPr>
          <a:ln/>
        </p:spPr>
        <p:txBody>
          <a:bodyPr/>
          <a:lstStyle>
            <a:lvl1pPr>
              <a:defRPr/>
            </a:lvl1pPr>
          </a:lstStyle>
          <a:p>
            <a:fld id="{57D0A802-BB7E-904A-9E7A-85AAF7D58169}" type="slidenum">
              <a:rPr lang="es-CL" altLang="es-CL"/>
              <a:pPr/>
              <a:t>‹Nº›</a:t>
            </a:fld>
            <a:endParaRPr lang="es-CL" altLang="es-CL"/>
          </a:p>
        </p:txBody>
      </p:sp>
      <p:sp>
        <p:nvSpPr>
          <p:cNvPr id="8" name="Footer Placeholder 4">
            <a:extLst>
              <a:ext uri="{FF2B5EF4-FFF2-40B4-BE49-F238E27FC236}">
                <a16:creationId xmlns:a16="http://schemas.microsoft.com/office/drawing/2014/main" id="{038C1203-458C-8E03-994E-3092844E3FCF}"/>
              </a:ext>
            </a:extLst>
          </p:cNvPr>
          <p:cNvSpPr>
            <a:spLocks noGrp="1"/>
          </p:cNvSpPr>
          <p:nvPr>
            <p:ph type="ftr" sz="quarter" idx="11"/>
          </p:nvPr>
        </p:nvSpPr>
        <p:spPr/>
        <p:txBody>
          <a:bodyPr/>
          <a:lstStyle>
            <a:lvl1pPr>
              <a:defRPr/>
            </a:lvl1pPr>
          </a:lstStyle>
          <a:p>
            <a:pPr>
              <a:defRPr/>
            </a:pPr>
            <a:endParaRPr lang="es-CL"/>
          </a:p>
        </p:txBody>
      </p:sp>
      <p:sp>
        <p:nvSpPr>
          <p:cNvPr id="9" name="Date Placeholder 3">
            <a:extLst>
              <a:ext uri="{FF2B5EF4-FFF2-40B4-BE49-F238E27FC236}">
                <a16:creationId xmlns:a16="http://schemas.microsoft.com/office/drawing/2014/main" id="{E744C4F6-F3FE-B66E-C479-D36C7C9A6785}"/>
              </a:ext>
            </a:extLst>
          </p:cNvPr>
          <p:cNvSpPr>
            <a:spLocks noGrp="1"/>
          </p:cNvSpPr>
          <p:nvPr>
            <p:ph type="dt" sz="half" idx="12"/>
          </p:nvPr>
        </p:nvSpPr>
        <p:spPr/>
        <p:txBody>
          <a:bodyPr/>
          <a:lstStyle>
            <a:lvl1pPr>
              <a:defRPr/>
            </a:lvl1pPr>
          </a:lstStyle>
          <a:p>
            <a:pPr>
              <a:defRPr/>
            </a:pPr>
            <a:fld id="{F1BF8E8D-B85E-7E49-B0F4-AC091C0DC02A}" type="datetimeFigureOut">
              <a:rPr lang="es-CL"/>
              <a:pPr>
                <a:defRPr/>
              </a:pPr>
              <a:t>25-10-23</a:t>
            </a:fld>
            <a:endParaRPr lang="es-CL"/>
          </a:p>
        </p:txBody>
      </p:sp>
    </p:spTree>
    <p:extLst>
      <p:ext uri="{BB962C8B-B14F-4D97-AF65-F5344CB8AC3E}">
        <p14:creationId xmlns:p14="http://schemas.microsoft.com/office/powerpoint/2010/main" val="111087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Slide Number Placeholder 5">
            <a:extLst>
              <a:ext uri="{FF2B5EF4-FFF2-40B4-BE49-F238E27FC236}">
                <a16:creationId xmlns:a16="http://schemas.microsoft.com/office/drawing/2014/main" id="{8503CDE4-E871-1AEF-8CDB-C8D5D3097DE3}"/>
              </a:ext>
            </a:extLst>
          </p:cNvPr>
          <p:cNvSpPr>
            <a:spLocks noGrp="1"/>
          </p:cNvSpPr>
          <p:nvPr>
            <p:ph type="sldNum" sz="quarter" idx="10"/>
          </p:nvPr>
        </p:nvSpPr>
        <p:spPr>
          <a:ln/>
        </p:spPr>
        <p:txBody>
          <a:bodyPr/>
          <a:lstStyle>
            <a:lvl1pPr>
              <a:defRPr/>
            </a:lvl1pPr>
          </a:lstStyle>
          <a:p>
            <a:fld id="{4F4F4478-3942-2248-A450-BD860F64F20F}" type="slidenum">
              <a:rPr lang="es-CL" altLang="es-CL"/>
              <a:pPr/>
              <a:t>‹Nº›</a:t>
            </a:fld>
            <a:endParaRPr lang="es-CL" altLang="es-CL"/>
          </a:p>
        </p:txBody>
      </p:sp>
      <p:sp>
        <p:nvSpPr>
          <p:cNvPr id="4" name="Footer Placeholder 4">
            <a:extLst>
              <a:ext uri="{FF2B5EF4-FFF2-40B4-BE49-F238E27FC236}">
                <a16:creationId xmlns:a16="http://schemas.microsoft.com/office/drawing/2014/main" id="{7C06E731-A373-47F9-A8A0-2CEA3378D267}"/>
              </a:ext>
            </a:extLst>
          </p:cNvPr>
          <p:cNvSpPr>
            <a:spLocks noGrp="1"/>
          </p:cNvSpPr>
          <p:nvPr>
            <p:ph type="ftr" sz="quarter" idx="11"/>
          </p:nvPr>
        </p:nvSpPr>
        <p:spPr/>
        <p:txBody>
          <a:bodyPr/>
          <a:lstStyle>
            <a:lvl1pPr>
              <a:defRPr/>
            </a:lvl1pPr>
          </a:lstStyle>
          <a:p>
            <a:pPr>
              <a:defRPr/>
            </a:pPr>
            <a:endParaRPr lang="es-CL"/>
          </a:p>
        </p:txBody>
      </p:sp>
      <p:sp>
        <p:nvSpPr>
          <p:cNvPr id="5" name="Date Placeholder 3">
            <a:extLst>
              <a:ext uri="{FF2B5EF4-FFF2-40B4-BE49-F238E27FC236}">
                <a16:creationId xmlns:a16="http://schemas.microsoft.com/office/drawing/2014/main" id="{7DFDE7C7-EBF5-0A5C-53C7-3135CA12B77D}"/>
              </a:ext>
            </a:extLst>
          </p:cNvPr>
          <p:cNvSpPr>
            <a:spLocks noGrp="1"/>
          </p:cNvSpPr>
          <p:nvPr>
            <p:ph type="dt" sz="half" idx="12"/>
          </p:nvPr>
        </p:nvSpPr>
        <p:spPr/>
        <p:txBody>
          <a:bodyPr/>
          <a:lstStyle>
            <a:lvl1pPr>
              <a:defRPr/>
            </a:lvl1pPr>
          </a:lstStyle>
          <a:p>
            <a:pPr>
              <a:defRPr/>
            </a:pPr>
            <a:fld id="{7CE80350-0959-C94A-9902-6A0C69AD9D3F}" type="datetimeFigureOut">
              <a:rPr lang="es-CL"/>
              <a:pPr>
                <a:defRPr/>
              </a:pPr>
              <a:t>25-10-23</a:t>
            </a:fld>
            <a:endParaRPr lang="es-CL"/>
          </a:p>
        </p:txBody>
      </p:sp>
    </p:spTree>
    <p:extLst>
      <p:ext uri="{BB962C8B-B14F-4D97-AF65-F5344CB8AC3E}">
        <p14:creationId xmlns:p14="http://schemas.microsoft.com/office/powerpoint/2010/main" val="305358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FB9F2A8-567A-E2F2-A40F-EBE2BBFEC580}"/>
              </a:ext>
            </a:extLst>
          </p:cNvPr>
          <p:cNvSpPr>
            <a:spLocks noGrp="1"/>
          </p:cNvSpPr>
          <p:nvPr>
            <p:ph type="sldNum" sz="quarter" idx="10"/>
          </p:nvPr>
        </p:nvSpPr>
        <p:spPr>
          <a:ln/>
        </p:spPr>
        <p:txBody>
          <a:bodyPr/>
          <a:lstStyle>
            <a:lvl1pPr>
              <a:defRPr/>
            </a:lvl1pPr>
          </a:lstStyle>
          <a:p>
            <a:fld id="{B8D73719-46AB-FA4A-8DD1-1E3D0F55C248}" type="slidenum">
              <a:rPr lang="es-CL" altLang="es-CL"/>
              <a:pPr/>
              <a:t>‹Nº›</a:t>
            </a:fld>
            <a:endParaRPr lang="es-CL" altLang="es-CL"/>
          </a:p>
        </p:txBody>
      </p:sp>
      <p:sp>
        <p:nvSpPr>
          <p:cNvPr id="3" name="Footer Placeholder 4">
            <a:extLst>
              <a:ext uri="{FF2B5EF4-FFF2-40B4-BE49-F238E27FC236}">
                <a16:creationId xmlns:a16="http://schemas.microsoft.com/office/drawing/2014/main" id="{B0634FAF-397E-16B0-648A-60B1D6E9634D}"/>
              </a:ext>
            </a:extLst>
          </p:cNvPr>
          <p:cNvSpPr>
            <a:spLocks noGrp="1"/>
          </p:cNvSpPr>
          <p:nvPr>
            <p:ph type="ftr" sz="quarter" idx="11"/>
          </p:nvPr>
        </p:nvSpPr>
        <p:spPr/>
        <p:txBody>
          <a:bodyPr/>
          <a:lstStyle>
            <a:lvl1pPr>
              <a:defRPr/>
            </a:lvl1pPr>
          </a:lstStyle>
          <a:p>
            <a:pPr>
              <a:defRPr/>
            </a:pPr>
            <a:endParaRPr lang="es-CL"/>
          </a:p>
        </p:txBody>
      </p:sp>
      <p:sp>
        <p:nvSpPr>
          <p:cNvPr id="4" name="Date Placeholder 3">
            <a:extLst>
              <a:ext uri="{FF2B5EF4-FFF2-40B4-BE49-F238E27FC236}">
                <a16:creationId xmlns:a16="http://schemas.microsoft.com/office/drawing/2014/main" id="{AC9893D3-0BF4-6DDD-003E-26FFA4BBEDC7}"/>
              </a:ext>
            </a:extLst>
          </p:cNvPr>
          <p:cNvSpPr>
            <a:spLocks noGrp="1"/>
          </p:cNvSpPr>
          <p:nvPr>
            <p:ph type="dt" sz="half" idx="12"/>
          </p:nvPr>
        </p:nvSpPr>
        <p:spPr/>
        <p:txBody>
          <a:bodyPr/>
          <a:lstStyle>
            <a:lvl1pPr>
              <a:defRPr/>
            </a:lvl1pPr>
          </a:lstStyle>
          <a:p>
            <a:pPr>
              <a:defRPr/>
            </a:pPr>
            <a:fld id="{ED786B3C-BED9-1142-AD61-FAF9BB515506}" type="datetimeFigureOut">
              <a:rPr lang="es-CL"/>
              <a:pPr>
                <a:defRPr/>
              </a:pPr>
              <a:t>25-10-23</a:t>
            </a:fld>
            <a:endParaRPr lang="es-CL"/>
          </a:p>
        </p:txBody>
      </p:sp>
    </p:spTree>
    <p:extLst>
      <p:ext uri="{BB962C8B-B14F-4D97-AF65-F5344CB8AC3E}">
        <p14:creationId xmlns:p14="http://schemas.microsoft.com/office/powerpoint/2010/main" val="92070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Content Placeholder 8"/>
          <p:cNvSpPr>
            <a:spLocks noGrp="1"/>
          </p:cNvSpPr>
          <p:nvPr>
            <p:ph sz="quarter" idx="13"/>
          </p:nvPr>
        </p:nvSpPr>
        <p:spPr>
          <a:xfrm>
            <a:off x="304800" y="381000"/>
            <a:ext cx="7772400" cy="49428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3" name="Slide Number Placeholder 5">
            <a:extLst>
              <a:ext uri="{FF2B5EF4-FFF2-40B4-BE49-F238E27FC236}">
                <a16:creationId xmlns:a16="http://schemas.microsoft.com/office/drawing/2014/main" id="{2E07C0B5-343F-4D59-BBF3-6E16DA14D229}"/>
              </a:ext>
            </a:extLst>
          </p:cNvPr>
          <p:cNvSpPr>
            <a:spLocks noGrp="1"/>
          </p:cNvSpPr>
          <p:nvPr>
            <p:ph type="sldNum" sz="quarter" idx="14"/>
          </p:nvPr>
        </p:nvSpPr>
        <p:spPr>
          <a:ln/>
        </p:spPr>
        <p:txBody>
          <a:bodyPr/>
          <a:lstStyle>
            <a:lvl1pPr>
              <a:defRPr/>
            </a:lvl1pPr>
          </a:lstStyle>
          <a:p>
            <a:fld id="{01A1D79C-C900-C546-932C-837C2231DD05}" type="slidenum">
              <a:rPr lang="es-CL" altLang="es-CL"/>
              <a:pPr/>
              <a:t>‹Nº›</a:t>
            </a:fld>
            <a:endParaRPr lang="es-CL" altLang="es-CL"/>
          </a:p>
        </p:txBody>
      </p:sp>
      <p:sp>
        <p:nvSpPr>
          <p:cNvPr id="5" name="Footer Placeholder 4">
            <a:extLst>
              <a:ext uri="{FF2B5EF4-FFF2-40B4-BE49-F238E27FC236}">
                <a16:creationId xmlns:a16="http://schemas.microsoft.com/office/drawing/2014/main" id="{DB25F7B8-4A67-D279-92DC-C163BAC20348}"/>
              </a:ext>
            </a:extLst>
          </p:cNvPr>
          <p:cNvSpPr>
            <a:spLocks noGrp="1"/>
          </p:cNvSpPr>
          <p:nvPr>
            <p:ph type="ftr" sz="quarter" idx="15"/>
          </p:nvPr>
        </p:nvSpPr>
        <p:spPr/>
        <p:txBody>
          <a:bodyPr/>
          <a:lstStyle>
            <a:lvl1pPr>
              <a:defRPr/>
            </a:lvl1pPr>
          </a:lstStyle>
          <a:p>
            <a:pPr>
              <a:defRPr/>
            </a:pPr>
            <a:endParaRPr lang="es-CL"/>
          </a:p>
        </p:txBody>
      </p:sp>
      <p:sp>
        <p:nvSpPr>
          <p:cNvPr id="6" name="Date Placeholder 3">
            <a:extLst>
              <a:ext uri="{FF2B5EF4-FFF2-40B4-BE49-F238E27FC236}">
                <a16:creationId xmlns:a16="http://schemas.microsoft.com/office/drawing/2014/main" id="{0BFCD19E-AEDC-5958-DB08-BBB5A5288524}"/>
              </a:ext>
            </a:extLst>
          </p:cNvPr>
          <p:cNvSpPr>
            <a:spLocks noGrp="1"/>
          </p:cNvSpPr>
          <p:nvPr>
            <p:ph type="dt" sz="half" idx="16"/>
          </p:nvPr>
        </p:nvSpPr>
        <p:spPr/>
        <p:txBody>
          <a:bodyPr/>
          <a:lstStyle>
            <a:lvl1pPr>
              <a:defRPr/>
            </a:lvl1pPr>
          </a:lstStyle>
          <a:p>
            <a:pPr>
              <a:defRPr/>
            </a:pPr>
            <a:fld id="{10DEC613-95F5-6845-98FB-772A0F842198}" type="datetimeFigureOut">
              <a:rPr lang="es-CL"/>
              <a:pPr>
                <a:defRPr/>
              </a:pPr>
              <a:t>25-10-23</a:t>
            </a:fld>
            <a:endParaRPr lang="es-CL"/>
          </a:p>
        </p:txBody>
      </p:sp>
    </p:spTree>
    <p:extLst>
      <p:ext uri="{BB962C8B-B14F-4D97-AF65-F5344CB8AC3E}">
        <p14:creationId xmlns:p14="http://schemas.microsoft.com/office/powerpoint/2010/main" val="389767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Slide Number Placeholder 5">
            <a:extLst>
              <a:ext uri="{FF2B5EF4-FFF2-40B4-BE49-F238E27FC236}">
                <a16:creationId xmlns:a16="http://schemas.microsoft.com/office/drawing/2014/main" id="{2934E937-9178-0144-A198-C07C0A435D23}"/>
              </a:ext>
            </a:extLst>
          </p:cNvPr>
          <p:cNvSpPr>
            <a:spLocks noGrp="1"/>
          </p:cNvSpPr>
          <p:nvPr>
            <p:ph type="sldNum" sz="quarter" idx="10"/>
          </p:nvPr>
        </p:nvSpPr>
        <p:spPr>
          <a:ln/>
        </p:spPr>
        <p:txBody>
          <a:bodyPr/>
          <a:lstStyle>
            <a:lvl1pPr>
              <a:defRPr/>
            </a:lvl1pPr>
          </a:lstStyle>
          <a:p>
            <a:fld id="{59A1ED77-9484-234B-A013-59083AA08920}" type="slidenum">
              <a:rPr lang="es-CL" altLang="es-CL"/>
              <a:pPr/>
              <a:t>‹Nº›</a:t>
            </a:fld>
            <a:endParaRPr lang="es-CL" altLang="es-CL"/>
          </a:p>
        </p:txBody>
      </p:sp>
      <p:sp>
        <p:nvSpPr>
          <p:cNvPr id="6" name="Footer Placeholder 4">
            <a:extLst>
              <a:ext uri="{FF2B5EF4-FFF2-40B4-BE49-F238E27FC236}">
                <a16:creationId xmlns:a16="http://schemas.microsoft.com/office/drawing/2014/main" id="{35634A23-A883-4118-4683-E78DFB596139}"/>
              </a:ext>
            </a:extLst>
          </p:cNvPr>
          <p:cNvSpPr>
            <a:spLocks noGrp="1"/>
          </p:cNvSpPr>
          <p:nvPr>
            <p:ph type="ftr" sz="quarter" idx="11"/>
          </p:nvPr>
        </p:nvSpPr>
        <p:spPr/>
        <p:txBody>
          <a:bodyPr/>
          <a:lstStyle>
            <a:lvl1pPr>
              <a:defRPr/>
            </a:lvl1pPr>
          </a:lstStyle>
          <a:p>
            <a:pPr>
              <a:defRPr/>
            </a:pPr>
            <a:endParaRPr lang="es-CL"/>
          </a:p>
        </p:txBody>
      </p:sp>
      <p:sp>
        <p:nvSpPr>
          <p:cNvPr id="7" name="Date Placeholder 3">
            <a:extLst>
              <a:ext uri="{FF2B5EF4-FFF2-40B4-BE49-F238E27FC236}">
                <a16:creationId xmlns:a16="http://schemas.microsoft.com/office/drawing/2014/main" id="{3978EC32-2487-72C0-4E2B-139289629E74}"/>
              </a:ext>
            </a:extLst>
          </p:cNvPr>
          <p:cNvSpPr>
            <a:spLocks noGrp="1"/>
          </p:cNvSpPr>
          <p:nvPr>
            <p:ph type="dt" sz="half" idx="12"/>
          </p:nvPr>
        </p:nvSpPr>
        <p:spPr/>
        <p:txBody>
          <a:bodyPr/>
          <a:lstStyle>
            <a:lvl1pPr>
              <a:defRPr/>
            </a:lvl1pPr>
          </a:lstStyle>
          <a:p>
            <a:pPr>
              <a:defRPr/>
            </a:pPr>
            <a:fld id="{F9B58810-2A96-DD42-81A5-05C53CBB2204}" type="datetimeFigureOut">
              <a:rPr lang="es-CL"/>
              <a:pPr>
                <a:defRPr/>
              </a:pPr>
              <a:t>25-10-23</a:t>
            </a:fld>
            <a:endParaRPr lang="es-CL"/>
          </a:p>
        </p:txBody>
      </p:sp>
    </p:spTree>
    <p:extLst>
      <p:ext uri="{BB962C8B-B14F-4D97-AF65-F5344CB8AC3E}">
        <p14:creationId xmlns:p14="http://schemas.microsoft.com/office/powerpoint/2010/main" val="2392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61288-6DE0-CFCD-FAD2-AEFB0AD8EC79}"/>
              </a:ext>
            </a:extLst>
          </p:cNvPr>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1027" name="Text Placeholder 2">
            <a:extLst>
              <a:ext uri="{FF2B5EF4-FFF2-40B4-BE49-F238E27FC236}">
                <a16:creationId xmlns:a16="http://schemas.microsoft.com/office/drawing/2014/main" id="{1A23C4F9-5E21-CB77-2E5E-988DD912B2A7}"/>
              </a:ext>
            </a:extLst>
          </p:cNvPr>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L"/>
              <a:t>Haga clic para modificar el estilo de texto del patrón</a:t>
            </a:r>
          </a:p>
          <a:p>
            <a:pPr lvl="1"/>
            <a:r>
              <a:rPr lang="es-ES" altLang="es-CL"/>
              <a:t>Segundo nivel</a:t>
            </a:r>
          </a:p>
          <a:p>
            <a:pPr lvl="2"/>
            <a:r>
              <a:rPr lang="es-ES" altLang="es-CL"/>
              <a:t>Tercer nivel</a:t>
            </a:r>
          </a:p>
          <a:p>
            <a:pPr lvl="3"/>
            <a:r>
              <a:rPr lang="es-ES" altLang="es-CL"/>
              <a:t>Cuarto nivel</a:t>
            </a:r>
          </a:p>
          <a:p>
            <a:pPr lvl="4"/>
            <a:r>
              <a:rPr lang="es-ES" altLang="es-CL"/>
              <a:t>Quinto nivel</a:t>
            </a:r>
            <a:endParaRPr lang="en-US" altLang="es-CL"/>
          </a:p>
        </p:txBody>
      </p:sp>
      <p:sp>
        <p:nvSpPr>
          <p:cNvPr id="7" name="Rectangle 6">
            <a:extLst>
              <a:ext uri="{FF2B5EF4-FFF2-40B4-BE49-F238E27FC236}">
                <a16:creationId xmlns:a16="http://schemas.microsoft.com/office/drawing/2014/main" id="{A134B9BB-4C75-92DD-0816-43D35628AD71}"/>
              </a:ext>
            </a:extLst>
          </p:cNvPr>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id="{9F3A6A59-6998-5275-BA50-E411E04616B7}"/>
              </a:ext>
            </a:extLst>
          </p:cNvPr>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lide Number Placeholder 5">
            <a:extLst>
              <a:ext uri="{FF2B5EF4-FFF2-40B4-BE49-F238E27FC236}">
                <a16:creationId xmlns:a16="http://schemas.microsoft.com/office/drawing/2014/main" id="{372AB862-29A5-2CF2-A6D4-FF5C2CBCA52E}"/>
              </a:ext>
            </a:extLst>
          </p:cNvPr>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a:defRPr>
                <a:solidFill>
                  <a:srgbClr val="FFFFFF"/>
                </a:solidFill>
              </a:defRPr>
            </a:lvl1pPr>
          </a:lstStyle>
          <a:p>
            <a:fld id="{7E2043C1-C157-434E-AD6F-FB9A097E6A41}" type="slidenum">
              <a:rPr lang="es-CL" altLang="es-CL"/>
              <a:pPr/>
              <a:t>‹Nº›</a:t>
            </a:fld>
            <a:endParaRPr lang="es-CL" altLang="es-CL"/>
          </a:p>
        </p:txBody>
      </p:sp>
      <p:sp>
        <p:nvSpPr>
          <p:cNvPr id="5" name="Footer Placeholder 4">
            <a:extLst>
              <a:ext uri="{FF2B5EF4-FFF2-40B4-BE49-F238E27FC236}">
                <a16:creationId xmlns:a16="http://schemas.microsoft.com/office/drawing/2014/main" id="{540C9ED9-1D49-35CC-36D2-FB43AB0E2561}"/>
              </a:ext>
            </a:extLst>
          </p:cNvPr>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cs typeface="+mn-cs"/>
              </a:defRPr>
            </a:lvl1pPr>
          </a:lstStyle>
          <a:p>
            <a:pPr>
              <a:defRPr/>
            </a:pPr>
            <a:endParaRPr lang="es-CL"/>
          </a:p>
        </p:txBody>
      </p:sp>
      <p:sp>
        <p:nvSpPr>
          <p:cNvPr id="4" name="Date Placeholder 3">
            <a:extLst>
              <a:ext uri="{FF2B5EF4-FFF2-40B4-BE49-F238E27FC236}">
                <a16:creationId xmlns:a16="http://schemas.microsoft.com/office/drawing/2014/main" id="{0E9F9C89-D588-8989-9426-F42AB6CF42E9}"/>
              </a:ext>
            </a:extLst>
          </p:cNvPr>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2"/>
                </a:solidFill>
                <a:latin typeface="+mn-lt"/>
                <a:cs typeface="+mn-cs"/>
              </a:defRPr>
            </a:lvl1pPr>
          </a:lstStyle>
          <a:p>
            <a:pPr>
              <a:defRPr/>
            </a:pPr>
            <a:fld id="{B8BA1951-26B5-BE45-ABAE-43D1980990B8}" type="datetimeFigureOut">
              <a:rPr lang="es-CL"/>
              <a:pPr>
                <a:defRPr/>
              </a:pPr>
              <a:t>25-10-23</a:t>
            </a:fld>
            <a:endParaRPr lang="es-C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4B98FF"/>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B98FF"/>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005BD3"/>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fundaciongentegrande.or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A3F1E-086C-7696-F6EB-C3A782F5340A}"/>
              </a:ext>
            </a:extLst>
          </p:cNvPr>
          <p:cNvSpPr>
            <a:spLocks noGrp="1"/>
          </p:cNvSpPr>
          <p:nvPr>
            <p:ph type="title"/>
          </p:nvPr>
        </p:nvSpPr>
        <p:spPr/>
        <p:txBody>
          <a:bodyPr/>
          <a:lstStyle/>
          <a:p>
            <a:r>
              <a:rPr lang="es-CL" dirty="0"/>
              <a:t>FUNDACIÓN GENTE GRANDE</a:t>
            </a:r>
          </a:p>
        </p:txBody>
      </p:sp>
      <p:pic>
        <p:nvPicPr>
          <p:cNvPr id="5" name="Marcador de contenido 4">
            <a:extLst>
              <a:ext uri="{FF2B5EF4-FFF2-40B4-BE49-F238E27FC236}">
                <a16:creationId xmlns:a16="http://schemas.microsoft.com/office/drawing/2014/main" id="{0E35E739-3E72-A69F-2C1E-D26A19085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6577" y="1600200"/>
            <a:ext cx="6121246" cy="4800600"/>
          </a:xfrm>
        </p:spPr>
      </p:pic>
    </p:spTree>
    <p:extLst>
      <p:ext uri="{BB962C8B-B14F-4D97-AF65-F5344CB8AC3E}">
        <p14:creationId xmlns:p14="http://schemas.microsoft.com/office/powerpoint/2010/main" val="3310510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A45E0B3-BD0F-F099-937A-08C5C5C274E8}"/>
              </a:ext>
            </a:extLst>
          </p:cNvPr>
          <p:cNvSpPr>
            <a:spLocks noGrp="1"/>
          </p:cNvSpPr>
          <p:nvPr>
            <p:ph type="title"/>
          </p:nvPr>
        </p:nvSpPr>
        <p:spPr>
          <a:xfrm>
            <a:off x="395288" y="980727"/>
            <a:ext cx="7620000" cy="720081"/>
          </a:xfrm>
        </p:spPr>
        <p:txBody>
          <a:bodyPr/>
          <a:lstStyle/>
          <a:p>
            <a:pPr algn="ctr">
              <a:defRPr/>
            </a:pPr>
            <a:r>
              <a:rPr lang="es-MX" sz="4000" b="1" dirty="0">
                <a:latin typeface="Vani" panose="020B0502040204020203" pitchFamily="34" charset="0"/>
                <a:cs typeface="Vani" panose="020B0502040204020203" pitchFamily="34" charset="0"/>
              </a:rPr>
              <a:t>Nuestra Misión</a:t>
            </a:r>
            <a:endParaRPr lang="es-CL" sz="4000" b="1" dirty="0">
              <a:latin typeface="Vani" panose="020B0502040204020203" pitchFamily="34" charset="0"/>
              <a:cs typeface="Vani" panose="020B0502040204020203" pitchFamily="34" charset="0"/>
            </a:endParaRPr>
          </a:p>
        </p:txBody>
      </p:sp>
      <p:pic>
        <p:nvPicPr>
          <p:cNvPr id="8195" name="Imagen 1" descr="D:\LOGO\LOGO VERTICAL.jpg">
            <a:extLst>
              <a:ext uri="{FF2B5EF4-FFF2-40B4-BE49-F238E27FC236}">
                <a16:creationId xmlns:a16="http://schemas.microsoft.com/office/drawing/2014/main" id="{3F776F78-A95C-4A87-11CC-99E7D0A3A6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384800"/>
            <a:ext cx="1584325" cy="1439863"/>
          </a:xfrm>
          <a:noFill/>
        </p:spPr>
      </p:pic>
      <p:sp>
        <p:nvSpPr>
          <p:cNvPr id="5" name="CuadroTexto 4">
            <a:extLst>
              <a:ext uri="{FF2B5EF4-FFF2-40B4-BE49-F238E27FC236}">
                <a16:creationId xmlns:a16="http://schemas.microsoft.com/office/drawing/2014/main" id="{FE9D0727-C419-6A99-1F7F-EFCF60835D6E}"/>
              </a:ext>
            </a:extLst>
          </p:cNvPr>
          <p:cNvSpPr txBox="1"/>
          <p:nvPr/>
        </p:nvSpPr>
        <p:spPr>
          <a:xfrm>
            <a:off x="1331640" y="1916833"/>
            <a:ext cx="5976664" cy="2031325"/>
          </a:xfrm>
          <a:prstGeom prst="rect">
            <a:avLst/>
          </a:prstGeom>
          <a:noFill/>
        </p:spPr>
        <p:txBody>
          <a:bodyPr wrap="square">
            <a:spAutoFit/>
          </a:bodyPr>
          <a:lstStyle/>
          <a:p>
            <a:pPr marL="114300" indent="0" algn="ctr">
              <a:buNone/>
            </a:pPr>
            <a:r>
              <a:rPr lang="es-ES_tradnl" sz="1800" dirty="0">
                <a:ea typeface="Calibri" panose="020F0502020204030204" pitchFamily="34" charset="0"/>
              </a:rPr>
              <a:t>E</a:t>
            </a:r>
            <a:r>
              <a:rPr lang="es-ES_tradnl" sz="1800" dirty="0">
                <a:effectLst/>
                <a:ea typeface="Calibri" panose="020F0502020204030204" pitchFamily="34" charset="0"/>
              </a:rPr>
              <a:t>s la generación de conciencia, la entrega de conocimientos empíricos, sustentados técnicamente, y la capacitación con un enfoque de envejecimiento activo, potenciando el desarrollo personal de la persona mayor, el ejercicio de sus derechos ciudadanos y el mejoramiento su calidad de vida, así como también, el apoyo, formación y contención para quienes cuidan de ellos</a:t>
            </a:r>
            <a:endParaRPr lang="es-CL" sz="2000" dirty="0"/>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6A67FCF3-9D4A-A817-0D32-76558AFB19DA}"/>
              </a:ext>
            </a:extLst>
          </p:cNvPr>
          <p:cNvSpPr>
            <a:spLocks noGrp="1"/>
          </p:cNvSpPr>
          <p:nvPr>
            <p:ph type="title"/>
          </p:nvPr>
        </p:nvSpPr>
        <p:spPr>
          <a:xfrm>
            <a:off x="395288" y="2465798"/>
            <a:ext cx="7848600" cy="2403362"/>
          </a:xfrm>
        </p:spPr>
        <p:txBody>
          <a:bodyPr/>
          <a:lstStyle/>
          <a:p>
            <a:pPr algn="ctr">
              <a:defRPr/>
            </a:pPr>
            <a:r>
              <a:rPr lang="es-MX" sz="4000" b="1" dirty="0">
                <a:latin typeface="Vani" panose="020B0502040204020203" pitchFamily="34" charset="0"/>
                <a:cs typeface="Vani" panose="020B0502040204020203" pitchFamily="34" charset="0"/>
              </a:rPr>
              <a:t>Nuestra Visión</a:t>
            </a:r>
            <a:br>
              <a:rPr lang="es-MX" sz="4000" b="1" dirty="0">
                <a:latin typeface="Vani" panose="020B0502040204020203" pitchFamily="34" charset="0"/>
                <a:cs typeface="Vani" panose="020B0502040204020203" pitchFamily="34" charset="0"/>
              </a:rPr>
            </a:br>
            <a:r>
              <a:rPr lang="es-ES_tradnl" sz="2400" dirty="0"/>
              <a:t>Es una sociedad que considere a las personas mayores como iguales, sin infantilizarlos, desmitificando y desprejuiciando al envejecimiento, para entenderlo como un proceso vital-natural y no como un fenómeno patológico, con un pleno respeto a los derechos de las Personas Mayores como seres individuales y únicos</a:t>
            </a:r>
            <a:r>
              <a:rPr lang="es-CL" sz="2400" dirty="0">
                <a:effectLst/>
              </a:rPr>
              <a:t> </a:t>
            </a:r>
            <a:br>
              <a:rPr lang="es-CL" altLang="es-CL" sz="4000" dirty="0">
                <a:latin typeface="Vani" panose="020B0604020202020204" pitchFamily="34" charset="0"/>
                <a:cs typeface="Vani" panose="020B0604020202020204" pitchFamily="34" charset="0"/>
              </a:rPr>
            </a:br>
            <a:endParaRPr lang="es-CL" sz="4000" b="1" dirty="0">
              <a:latin typeface="Vani" panose="020B0502040204020203" pitchFamily="34" charset="0"/>
              <a:cs typeface="Vani" panose="020B0502040204020203" pitchFamily="34" charset="0"/>
            </a:endParaRPr>
          </a:p>
        </p:txBody>
      </p:sp>
      <p:pic>
        <p:nvPicPr>
          <p:cNvPr id="10243" name="Imagen 1" descr="D:\LOGO\LOGO VERTICAL.jpg">
            <a:extLst>
              <a:ext uri="{FF2B5EF4-FFF2-40B4-BE49-F238E27FC236}">
                <a16:creationId xmlns:a16="http://schemas.microsoft.com/office/drawing/2014/main" id="{59EEB5A5-0458-60E9-C547-2C46F07D4E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384800"/>
            <a:ext cx="1584325" cy="1439863"/>
          </a:xfrm>
          <a:noFill/>
        </p:spPr>
      </p:pic>
      <p:sp>
        <p:nvSpPr>
          <p:cNvPr id="3" name="CuadroTexto 2">
            <a:extLst>
              <a:ext uri="{FF2B5EF4-FFF2-40B4-BE49-F238E27FC236}">
                <a16:creationId xmlns:a16="http://schemas.microsoft.com/office/drawing/2014/main" id="{D230F8B1-219D-54BB-252E-27A55DD4878E}"/>
              </a:ext>
            </a:extLst>
          </p:cNvPr>
          <p:cNvSpPr txBox="1"/>
          <p:nvPr/>
        </p:nvSpPr>
        <p:spPr>
          <a:xfrm>
            <a:off x="3986373" y="2465798"/>
            <a:ext cx="184731" cy="369332"/>
          </a:xfrm>
          <a:prstGeom prst="rect">
            <a:avLst/>
          </a:prstGeom>
          <a:noFill/>
        </p:spPr>
        <p:txBody>
          <a:bodyPr wrap="none" rtlCol="0">
            <a:spAutoFit/>
          </a:bodyPr>
          <a:lstStyle/>
          <a:p>
            <a:endParaRPr lang="es-CL" dirty="0"/>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229D2382-AFC1-914B-FAB1-230494D65457}"/>
              </a:ext>
            </a:extLst>
          </p:cNvPr>
          <p:cNvSpPr>
            <a:spLocks noGrp="1"/>
          </p:cNvSpPr>
          <p:nvPr>
            <p:ph type="title"/>
          </p:nvPr>
        </p:nvSpPr>
        <p:spPr>
          <a:xfrm>
            <a:off x="250825" y="2349500"/>
            <a:ext cx="8066088" cy="2006600"/>
          </a:xfrm>
        </p:spPr>
        <p:txBody>
          <a:bodyPr/>
          <a:lstStyle/>
          <a:p>
            <a:pPr algn="ctr" eaLnBrk="1" fontAlgn="auto" hangingPunct="1">
              <a:spcAft>
                <a:spcPts val="0"/>
              </a:spcAft>
              <a:defRPr/>
            </a:pPr>
            <a:r>
              <a:rPr lang="es-MX" sz="3200" b="1" dirty="0">
                <a:latin typeface="Vani" panose="020B0502040204020203" pitchFamily="34" charset="0"/>
                <a:cs typeface="Vani" panose="020B0502040204020203" pitchFamily="34" charset="0"/>
              </a:rPr>
              <a:t>¿Por qué Gente Grande?</a:t>
            </a:r>
            <a:br>
              <a:rPr lang="es-MX" sz="3200" b="1" dirty="0">
                <a:latin typeface="Vani" panose="020B0502040204020203" pitchFamily="34" charset="0"/>
                <a:cs typeface="Vani" panose="020B0502040204020203" pitchFamily="34" charset="0"/>
              </a:rPr>
            </a:br>
            <a:r>
              <a:rPr lang="es-CL" sz="2800" dirty="0">
                <a:solidFill>
                  <a:schemeClr val="accent2"/>
                </a:solidFill>
                <a:latin typeface="+mn-lt"/>
              </a:rPr>
              <a:t>Porque la grandeza puede apreciarse desde muchos ámbitos, por el aspecto, por los logros, por la resiliencia, por los años, por el alma…  </a:t>
            </a:r>
            <a:br>
              <a:rPr lang="es-CL" sz="2800" dirty="0">
                <a:solidFill>
                  <a:schemeClr val="accent2"/>
                </a:solidFill>
                <a:latin typeface="+mn-lt"/>
              </a:rPr>
            </a:br>
            <a:endParaRPr lang="es-CL" sz="3200" b="1" dirty="0">
              <a:latin typeface="Vani" panose="020B0502040204020203" pitchFamily="34" charset="0"/>
              <a:cs typeface="Vani" panose="020B0502040204020203" pitchFamily="34" charset="0"/>
            </a:endParaRPr>
          </a:p>
        </p:txBody>
      </p:sp>
      <p:pic>
        <p:nvPicPr>
          <p:cNvPr id="12291" name="Imagen 1" descr="D:\LOGO\LOGO VERTICAL.jpg">
            <a:extLst>
              <a:ext uri="{FF2B5EF4-FFF2-40B4-BE49-F238E27FC236}">
                <a16:creationId xmlns:a16="http://schemas.microsoft.com/office/drawing/2014/main" id="{AB370492-3F4F-B4DA-576C-C7604D5433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384800"/>
            <a:ext cx="1584325" cy="1439863"/>
          </a:xfrm>
          <a:noFill/>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B991EA6-FFB8-3F14-C7EB-AEFBFF6D9232}"/>
              </a:ext>
            </a:extLst>
          </p:cNvPr>
          <p:cNvSpPr>
            <a:spLocks noGrp="1"/>
          </p:cNvSpPr>
          <p:nvPr>
            <p:ph type="title"/>
          </p:nvPr>
        </p:nvSpPr>
        <p:spPr>
          <a:xfrm>
            <a:off x="900113" y="2132856"/>
            <a:ext cx="7200279" cy="3744416"/>
          </a:xfrm>
        </p:spPr>
        <p:txBody>
          <a:bodyPr/>
          <a:lstStyle/>
          <a:p>
            <a:pPr>
              <a:defRPr/>
            </a:pPr>
            <a:r>
              <a:rPr lang="es-MX" sz="2800" b="1" dirty="0">
                <a:latin typeface="Vani" panose="020B0502040204020203" pitchFamily="34" charset="0"/>
                <a:cs typeface="Vani" panose="020B0502040204020203" pitchFamily="34" charset="0"/>
              </a:rPr>
              <a:t>Objetivos:</a:t>
            </a:r>
            <a:br>
              <a:rPr lang="es-MX" sz="2800" b="1" dirty="0">
                <a:latin typeface="Vani" panose="020B0502040204020203" pitchFamily="34" charset="0"/>
                <a:cs typeface="Vani" panose="020B0502040204020203" pitchFamily="34" charset="0"/>
              </a:rPr>
            </a:br>
            <a:r>
              <a:rPr lang="es-CL" sz="2000" dirty="0">
                <a:cs typeface="Vani" panose="020B0502040204020203" pitchFamily="34" charset="0"/>
              </a:rPr>
              <a:t>Integrar y promover el desarrollo de las personas grandes a través del acompañamiento con sentido y de la mejora de su calidad de vida.</a:t>
            </a:r>
            <a:br>
              <a:rPr lang="es-CL" sz="2000" dirty="0">
                <a:cs typeface="Vani" panose="020B0502040204020203" pitchFamily="34" charset="0"/>
              </a:rPr>
            </a:br>
            <a:br>
              <a:rPr lang="es-CL" sz="2000" dirty="0">
                <a:cs typeface="Vani" panose="020B0502040204020203" pitchFamily="34" charset="0"/>
              </a:rPr>
            </a:br>
            <a:r>
              <a:rPr lang="es-CL" sz="2000" dirty="0">
                <a:cs typeface="Vani" panose="020B0502040204020203" pitchFamily="34" charset="0"/>
              </a:rPr>
              <a:t>Trabajo en red con otras organizaciones sociales de personas mayores, ejecutar con ellos actividades que potencien su crecimiento y desarrollo.</a:t>
            </a:r>
            <a:br>
              <a:rPr lang="es-CL" sz="2000" dirty="0">
                <a:cs typeface="Vani" panose="020B0502040204020203" pitchFamily="34" charset="0"/>
              </a:rPr>
            </a:br>
            <a:br>
              <a:rPr lang="es-CL" sz="2000" dirty="0">
                <a:cs typeface="Vani" panose="020B0502040204020203" pitchFamily="34" charset="0"/>
              </a:rPr>
            </a:br>
            <a:r>
              <a:rPr lang="es-CL" altLang="es-CL" sz="2000" dirty="0">
                <a:cs typeface="Vani" panose="020B0604020202020204" pitchFamily="34" charset="0"/>
              </a:rPr>
              <a:t>Sensibilizar a la comunidad sobre una nueva forma de ver el envejecimiento, una etapa de la vida donde las personas mayores pueden darle otro sentido a su vida para ellos mismos y para los demás.</a:t>
            </a:r>
            <a:br>
              <a:rPr lang="es-CL" altLang="es-CL" sz="2000" dirty="0">
                <a:cs typeface="Vani" panose="020B0604020202020204" pitchFamily="34" charset="0"/>
              </a:rPr>
            </a:br>
            <a:br>
              <a:rPr lang="es-MX" sz="2800" b="1" dirty="0">
                <a:latin typeface="Vani" panose="020B0502040204020203" pitchFamily="34" charset="0"/>
                <a:cs typeface="Vani" panose="020B0502040204020203" pitchFamily="34" charset="0"/>
              </a:rPr>
            </a:br>
            <a:br>
              <a:rPr lang="es-MX" sz="2800" b="1" dirty="0">
                <a:latin typeface="Vani" panose="020B0502040204020203" pitchFamily="34" charset="0"/>
                <a:cs typeface="Vani" panose="020B0502040204020203" pitchFamily="34" charset="0"/>
              </a:rPr>
            </a:br>
            <a:endParaRPr lang="es-CL" sz="2800" b="1" dirty="0">
              <a:latin typeface="Vani" panose="020B0502040204020203" pitchFamily="34" charset="0"/>
              <a:cs typeface="Vani" panose="020B0502040204020203" pitchFamily="34" charset="0"/>
            </a:endParaRPr>
          </a:p>
        </p:txBody>
      </p:sp>
      <p:pic>
        <p:nvPicPr>
          <p:cNvPr id="14339" name="Imagen 1" descr="D:\LOGO\LOGO VERTICAL.jpg">
            <a:extLst>
              <a:ext uri="{FF2B5EF4-FFF2-40B4-BE49-F238E27FC236}">
                <a16:creationId xmlns:a16="http://schemas.microsoft.com/office/drawing/2014/main" id="{45002DF3-9FD3-6E82-F545-816160494A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384800"/>
            <a:ext cx="1584325" cy="1439863"/>
          </a:xfrm>
          <a:noFill/>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DA7D0A23-D8D2-8E12-37B0-DB1F830B4E0F}"/>
              </a:ext>
            </a:extLst>
          </p:cNvPr>
          <p:cNvSpPr>
            <a:spLocks noGrp="1"/>
          </p:cNvSpPr>
          <p:nvPr>
            <p:ph type="title"/>
          </p:nvPr>
        </p:nvSpPr>
        <p:spPr>
          <a:xfrm>
            <a:off x="323850" y="2852738"/>
            <a:ext cx="7620000" cy="1143000"/>
          </a:xfrm>
        </p:spPr>
        <p:txBody>
          <a:bodyPr/>
          <a:lstStyle/>
          <a:p>
            <a:pPr algn="ctr" eaLnBrk="1" fontAlgn="auto" hangingPunct="1">
              <a:spcAft>
                <a:spcPts val="0"/>
              </a:spcAft>
              <a:defRPr/>
            </a:pPr>
            <a:r>
              <a:rPr lang="es-MX" sz="2800" b="1" dirty="0">
                <a:solidFill>
                  <a:schemeClr val="accent3">
                    <a:lumMod val="75000"/>
                  </a:schemeClr>
                </a:solidFill>
                <a:latin typeface="Vani" panose="020B0502040204020203" pitchFamily="34" charset="0"/>
                <a:cs typeface="Vani" panose="020B0502040204020203" pitchFamily="34" charset="0"/>
              </a:rPr>
              <a:t>¿Qué Estamos Haciendo?</a:t>
            </a:r>
            <a:br>
              <a:rPr lang="es-MX" sz="2800" b="1" dirty="0">
                <a:solidFill>
                  <a:schemeClr val="accent3">
                    <a:lumMod val="75000"/>
                  </a:schemeClr>
                </a:solidFill>
                <a:latin typeface="Vani" panose="020B0502040204020203" pitchFamily="34" charset="0"/>
                <a:cs typeface="Vani" panose="020B0502040204020203" pitchFamily="34" charset="0"/>
              </a:rPr>
            </a:br>
            <a:br>
              <a:rPr lang="es-MX" sz="2800" b="1" dirty="0">
                <a:solidFill>
                  <a:schemeClr val="accent3">
                    <a:lumMod val="75000"/>
                  </a:schemeClr>
                </a:solidFill>
                <a:latin typeface="Vani" panose="020B0502040204020203" pitchFamily="34" charset="0"/>
                <a:cs typeface="Vani" panose="020B0502040204020203" pitchFamily="34" charset="0"/>
              </a:rPr>
            </a:br>
            <a:r>
              <a:rPr lang="es-CL" sz="2800" dirty="0">
                <a:solidFill>
                  <a:schemeClr val="accent2"/>
                </a:solidFill>
                <a:latin typeface="+mn-lt"/>
              </a:rPr>
              <a:t>Creando voluntariado con sentido y de calidad</a:t>
            </a:r>
            <a:br>
              <a:rPr lang="es-CL" sz="2800" dirty="0">
                <a:solidFill>
                  <a:schemeClr val="accent2"/>
                </a:solidFill>
                <a:latin typeface="+mn-lt"/>
              </a:rPr>
            </a:br>
            <a:br>
              <a:rPr lang="es-CL" sz="2800" dirty="0">
                <a:solidFill>
                  <a:schemeClr val="accent2"/>
                </a:solidFill>
                <a:latin typeface="+mn-lt"/>
              </a:rPr>
            </a:br>
            <a:r>
              <a:rPr lang="es-CL" sz="2800" dirty="0">
                <a:solidFill>
                  <a:schemeClr val="accent2"/>
                </a:solidFill>
                <a:latin typeface="+mn-lt"/>
                <a:cs typeface="Vani" panose="020B0502040204020203" pitchFamily="34" charset="0"/>
              </a:rPr>
              <a:t>Promoviendo las relaciones intergeneracionales con agrupaciones juveniles y de infancia</a:t>
            </a:r>
            <a:br>
              <a:rPr lang="es-CL" sz="2800" dirty="0">
                <a:solidFill>
                  <a:schemeClr val="accent2"/>
                </a:solidFill>
                <a:latin typeface="+mn-lt"/>
                <a:cs typeface="Vani" panose="020B0502040204020203" pitchFamily="34" charset="0"/>
              </a:rPr>
            </a:br>
            <a:br>
              <a:rPr lang="es-CL" sz="2800" dirty="0">
                <a:solidFill>
                  <a:schemeClr val="accent2"/>
                </a:solidFill>
                <a:latin typeface="+mn-lt"/>
                <a:cs typeface="Vani" panose="020B0502040204020203" pitchFamily="34" charset="0"/>
              </a:rPr>
            </a:br>
            <a:r>
              <a:rPr lang="es-CL" sz="2800" dirty="0">
                <a:solidFill>
                  <a:schemeClr val="accent2"/>
                </a:solidFill>
                <a:latin typeface="+mn-lt"/>
              </a:rPr>
              <a:t>Desarrollando actividades innovadoras que involucren a toda la comunidad, para así generar un </a:t>
            </a:r>
            <a:r>
              <a:rPr lang="es-CL" sz="2800" dirty="0">
                <a:solidFill>
                  <a:schemeClr val="accent3">
                    <a:lumMod val="75000"/>
                  </a:schemeClr>
                </a:solidFill>
                <a:latin typeface="+mn-lt"/>
              </a:rPr>
              <a:t>cambio</a:t>
            </a:r>
            <a:endParaRPr lang="es-CL" sz="2800" b="1" dirty="0">
              <a:solidFill>
                <a:schemeClr val="accent3">
                  <a:lumMod val="75000"/>
                </a:schemeClr>
              </a:solidFill>
              <a:latin typeface="Vani" panose="020B0502040204020203" pitchFamily="34" charset="0"/>
              <a:cs typeface="Vani" panose="020B0502040204020203" pitchFamily="34" charset="0"/>
            </a:endParaRPr>
          </a:p>
        </p:txBody>
      </p:sp>
      <p:pic>
        <p:nvPicPr>
          <p:cNvPr id="17411" name="Imagen 1" descr="D:\LOGO\LOGO VERTICAL.jpg">
            <a:extLst>
              <a:ext uri="{FF2B5EF4-FFF2-40B4-BE49-F238E27FC236}">
                <a16:creationId xmlns:a16="http://schemas.microsoft.com/office/drawing/2014/main" id="{861F4964-7439-E3B5-DCBF-C85A5587A7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384800"/>
            <a:ext cx="1584325" cy="1439863"/>
          </a:xfrm>
          <a:noFill/>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479CCCA5-9C77-E4A0-B11F-859040B586BF}"/>
              </a:ext>
            </a:extLst>
          </p:cNvPr>
          <p:cNvSpPr>
            <a:spLocks noGrp="1"/>
          </p:cNvSpPr>
          <p:nvPr>
            <p:ph type="title"/>
          </p:nvPr>
        </p:nvSpPr>
        <p:spPr>
          <a:xfrm>
            <a:off x="395536" y="2781300"/>
            <a:ext cx="7488832" cy="1143000"/>
          </a:xfrm>
        </p:spPr>
        <p:txBody>
          <a:bodyPr/>
          <a:lstStyle/>
          <a:p>
            <a:pPr algn="ctr">
              <a:defRPr/>
            </a:pPr>
            <a:r>
              <a:rPr lang="es-CL" sz="2400" b="1" dirty="0">
                <a:solidFill>
                  <a:schemeClr val="accent5">
                    <a:lumMod val="75000"/>
                  </a:schemeClr>
                </a:solidFill>
                <a:latin typeface="+mn-lt"/>
              </a:rPr>
              <a:t>ADMINISTRACIÓN </a:t>
            </a:r>
            <a:br>
              <a:rPr lang="es-CL" sz="2400" b="1" dirty="0">
                <a:solidFill>
                  <a:schemeClr val="accent5">
                    <a:lumMod val="75000"/>
                  </a:schemeClr>
                </a:solidFill>
                <a:latin typeface="+mn-lt"/>
              </a:rPr>
            </a:br>
            <a:r>
              <a:rPr lang="es-CL" sz="2400" b="1" dirty="0">
                <a:solidFill>
                  <a:schemeClr val="accent5">
                    <a:lumMod val="75000"/>
                  </a:schemeClr>
                </a:solidFill>
                <a:latin typeface="+mn-lt"/>
              </a:rPr>
              <a:t>ELEAM EMILIO GUTIÉRREZ BONELLI</a:t>
            </a:r>
            <a:br>
              <a:rPr lang="es-CL" sz="2400" dirty="0">
                <a:latin typeface="+mn-lt"/>
              </a:rPr>
            </a:br>
            <a:br>
              <a:rPr lang="es-MX" sz="2400" dirty="0">
                <a:solidFill>
                  <a:schemeClr val="tx1"/>
                </a:solidFill>
                <a:latin typeface="+mn-lt"/>
              </a:rPr>
            </a:br>
            <a:r>
              <a:rPr lang="es-MX" sz="2400" dirty="0">
                <a:solidFill>
                  <a:schemeClr val="tx1"/>
                </a:solidFill>
                <a:latin typeface="+mn-lt"/>
              </a:rPr>
              <a:t>Actualmente, nuestra </a:t>
            </a:r>
            <a:r>
              <a:rPr lang="es-MX" sz="2400" i="1" dirty="0">
                <a:solidFill>
                  <a:schemeClr val="bg2"/>
                </a:solidFill>
                <a:latin typeface="+mn-lt"/>
                <a:cs typeface="Vani" panose="020B0502040204020203" pitchFamily="34" charset="0"/>
              </a:rPr>
              <a:t>FUNDACION GENTE GRANDE</a:t>
            </a:r>
            <a:r>
              <a:rPr lang="es-MX" sz="2400" i="1" dirty="0">
                <a:solidFill>
                  <a:schemeClr val="tx1"/>
                </a:solidFill>
                <a:latin typeface="+mn-lt"/>
                <a:cs typeface="Vani" panose="020B0502040204020203" pitchFamily="34" charset="0"/>
              </a:rPr>
              <a:t> </a:t>
            </a:r>
            <a:r>
              <a:rPr lang="es-MX" sz="2400" dirty="0">
                <a:solidFill>
                  <a:schemeClr val="tx1"/>
                </a:solidFill>
                <a:latin typeface="+mn-lt"/>
              </a:rPr>
              <a:t>se encuentra a cargo de la operación del ELEAM Emilio Gutiérrez Bonelli, ubicado en Ramón Carnicer poniente 3186 de la ciudad de Arica</a:t>
            </a:r>
            <a:br>
              <a:rPr lang="es-MX" sz="2400" dirty="0">
                <a:solidFill>
                  <a:schemeClr val="tx1"/>
                </a:solidFill>
                <a:latin typeface="+mn-lt"/>
              </a:rPr>
            </a:br>
            <a:br>
              <a:rPr lang="es-MX" sz="2400" dirty="0">
                <a:solidFill>
                  <a:schemeClr val="tx1"/>
                </a:solidFill>
                <a:latin typeface="+mn-lt"/>
              </a:rPr>
            </a:br>
            <a:br>
              <a:rPr lang="es-MX" sz="2400" dirty="0">
                <a:solidFill>
                  <a:schemeClr val="tx1"/>
                </a:solidFill>
                <a:latin typeface="+mn-lt"/>
              </a:rPr>
            </a:br>
            <a:r>
              <a:rPr lang="es-ES" sz="2400" dirty="0">
                <a:effectLst/>
                <a:latin typeface="+mn-lt"/>
                <a:ea typeface="Wingdings" pitchFamily="2" charset="2"/>
                <a:cs typeface="Wingdings" pitchFamily="2" charset="2"/>
              </a:rPr>
              <a:t>Adjudicación de la Operación de ELEAM ARICA Emilio Gutiérrez Bonelli en ejecución desde el 1 de septiembre del 2014 hasta el 30 de noviembre de</a:t>
            </a:r>
            <a:r>
              <a:rPr lang="es-ES" sz="2400" spc="-30" dirty="0">
                <a:effectLst/>
                <a:latin typeface="+mn-lt"/>
                <a:ea typeface="Wingdings" pitchFamily="2" charset="2"/>
                <a:cs typeface="Wingdings" pitchFamily="2" charset="2"/>
              </a:rPr>
              <a:t> </a:t>
            </a:r>
            <a:r>
              <a:rPr lang="es-ES" sz="2400" dirty="0">
                <a:effectLst/>
                <a:latin typeface="+mn-lt"/>
                <a:ea typeface="Wingdings" pitchFamily="2" charset="2"/>
                <a:cs typeface="Wingdings" pitchFamily="2" charset="2"/>
              </a:rPr>
              <a:t>2016 a Fundación Gente Grande, mediante </a:t>
            </a:r>
            <a:r>
              <a:rPr lang="es-ES" sz="2400" dirty="0">
                <a:effectLst/>
                <a:latin typeface="+mn-lt"/>
                <a:ea typeface="Times New Roman" panose="02020603050405020304" pitchFamily="18" charset="0"/>
              </a:rPr>
              <a:t>RESOLUCIÓN 3431/2014 por 24 meses por un monto de $432.408.824.</a:t>
            </a:r>
            <a:br>
              <a:rPr lang="es-CL" sz="2800" dirty="0">
                <a:effectLst/>
                <a:latin typeface="Times New Roman" panose="02020603050405020304" pitchFamily="18" charset="0"/>
                <a:ea typeface="Times New Roman" panose="02020603050405020304" pitchFamily="18" charset="0"/>
              </a:rPr>
            </a:br>
            <a:endParaRPr lang="es-CL" sz="2800" dirty="0">
              <a:solidFill>
                <a:schemeClr val="tx1"/>
              </a:solidFill>
              <a:latin typeface="+mn-lt"/>
            </a:endParaRPr>
          </a:p>
        </p:txBody>
      </p:sp>
      <p:pic>
        <p:nvPicPr>
          <p:cNvPr id="7171" name="Imagen 1" descr="D:\LOGO\LOGO VERTICAL.jpg">
            <a:extLst>
              <a:ext uri="{FF2B5EF4-FFF2-40B4-BE49-F238E27FC236}">
                <a16:creationId xmlns:a16="http://schemas.microsoft.com/office/drawing/2014/main" id="{834ECA79-99B0-C32B-CEA9-6F2273B08C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418138"/>
            <a:ext cx="1584325" cy="1439862"/>
          </a:xfrm>
          <a:noFill/>
        </p:spPr>
      </p:pic>
    </p:spTree>
    <p:extLst>
      <p:ext uri="{BB962C8B-B14F-4D97-AF65-F5344CB8AC3E}">
        <p14:creationId xmlns:p14="http://schemas.microsoft.com/office/powerpoint/2010/main" val="119857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AA8A50-BF08-2C9D-F642-D994861EA4F3}"/>
              </a:ext>
            </a:extLst>
          </p:cNvPr>
          <p:cNvSpPr>
            <a:spLocks noGrp="1"/>
          </p:cNvSpPr>
          <p:nvPr>
            <p:ph type="title"/>
          </p:nvPr>
        </p:nvSpPr>
        <p:spPr/>
        <p:txBody>
          <a:bodyPr/>
          <a:lstStyle/>
          <a:p>
            <a:pPr algn="ctr"/>
            <a:r>
              <a:rPr lang="es-CL" sz="2400" dirty="0">
                <a:latin typeface="+mn-lt"/>
              </a:rPr>
              <a:t>RESOLUCIÓN AFECTA 132/2014 ADJUDICA OPERACIÓN ELEAM EMILIO GUTIÉRREZ BONELLI A FUNDACIÓN GENTE GRANDE</a:t>
            </a:r>
          </a:p>
        </p:txBody>
      </p:sp>
      <p:pic>
        <p:nvPicPr>
          <p:cNvPr id="5" name="Marcador de contenido 4">
            <a:extLst>
              <a:ext uri="{FF2B5EF4-FFF2-40B4-BE49-F238E27FC236}">
                <a16:creationId xmlns:a16="http://schemas.microsoft.com/office/drawing/2014/main" id="{AF907907-3B03-F207-A92E-535E95263A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417638"/>
            <a:ext cx="3095500" cy="4800600"/>
          </a:xfrm>
        </p:spPr>
      </p:pic>
      <p:pic>
        <p:nvPicPr>
          <p:cNvPr id="6" name="Marcador de contenido 5">
            <a:extLst>
              <a:ext uri="{FF2B5EF4-FFF2-40B4-BE49-F238E27FC236}">
                <a16:creationId xmlns:a16="http://schemas.microsoft.com/office/drawing/2014/main" id="{BBA00CA7-4D4E-5707-E06F-599A6056A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95936" y="1404897"/>
            <a:ext cx="304676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667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AA8A50-BF08-2C9D-F642-D994861EA4F3}"/>
              </a:ext>
            </a:extLst>
          </p:cNvPr>
          <p:cNvSpPr>
            <a:spLocks noGrp="1"/>
          </p:cNvSpPr>
          <p:nvPr>
            <p:ph type="title"/>
          </p:nvPr>
        </p:nvSpPr>
        <p:spPr/>
        <p:txBody>
          <a:bodyPr/>
          <a:lstStyle/>
          <a:p>
            <a:pPr algn="ctr"/>
            <a:r>
              <a:rPr lang="es-CL" sz="2400" dirty="0">
                <a:latin typeface="+mn-lt"/>
              </a:rPr>
              <a:t>RESOLUCIÓN AFECTA 132/2014 ADJUDICA OPERACIÓN ELEAM EMILIO GUTIÉRREZ BONELLI A FUNDACIÓN GENTE GRANDE</a:t>
            </a:r>
          </a:p>
        </p:txBody>
      </p:sp>
      <p:pic>
        <p:nvPicPr>
          <p:cNvPr id="9" name="Marcador de contenido 8">
            <a:extLst>
              <a:ext uri="{FF2B5EF4-FFF2-40B4-BE49-F238E27FC236}">
                <a16:creationId xmlns:a16="http://schemas.microsoft.com/office/drawing/2014/main" id="{9DB01CC2-2B50-4AC4-3D08-7B2AECFA2F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484784"/>
            <a:ext cx="2924710" cy="4800600"/>
          </a:xfrm>
        </p:spPr>
      </p:pic>
      <p:pic>
        <p:nvPicPr>
          <p:cNvPr id="10" name="Marcador de contenido 4">
            <a:extLst>
              <a:ext uri="{FF2B5EF4-FFF2-40B4-BE49-F238E27FC236}">
                <a16:creationId xmlns:a16="http://schemas.microsoft.com/office/drawing/2014/main" id="{B4F8F5C9-0A69-AFEA-2A77-8DA64E892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27984" y="1493664"/>
            <a:ext cx="3286664"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33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AA8A50-BF08-2C9D-F642-D994861EA4F3}"/>
              </a:ext>
            </a:extLst>
          </p:cNvPr>
          <p:cNvSpPr>
            <a:spLocks noGrp="1"/>
          </p:cNvSpPr>
          <p:nvPr>
            <p:ph type="title"/>
          </p:nvPr>
        </p:nvSpPr>
        <p:spPr/>
        <p:txBody>
          <a:bodyPr/>
          <a:lstStyle/>
          <a:p>
            <a:pPr algn="ctr"/>
            <a:r>
              <a:rPr lang="es-CL" sz="2400" dirty="0">
                <a:solidFill>
                  <a:schemeClr val="tx1"/>
                </a:solidFill>
                <a:latin typeface="+mn-lt"/>
              </a:rPr>
              <a:t>PÓLIZA DE GARANTÍA PARA CONVENIO DE OPERACIÓN OPERACIÓN ELEAM EMILIO GUTIÉRREZ BONELLI ADJUDICADA POR RESOLUCIÓN AFECTA 132/2014</a:t>
            </a:r>
          </a:p>
        </p:txBody>
      </p:sp>
      <p:pic>
        <p:nvPicPr>
          <p:cNvPr id="9" name="Marcador de contenido 8">
            <a:extLst>
              <a:ext uri="{FF2B5EF4-FFF2-40B4-BE49-F238E27FC236}">
                <a16:creationId xmlns:a16="http://schemas.microsoft.com/office/drawing/2014/main" id="{7A41E3AD-6FE0-6A66-1D00-287977D68A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3670" y="1391118"/>
            <a:ext cx="3629579" cy="4800600"/>
          </a:xfrm>
        </p:spPr>
      </p:pic>
      <p:pic>
        <p:nvPicPr>
          <p:cNvPr id="10" name="Marcador de contenido 4">
            <a:extLst>
              <a:ext uri="{FF2B5EF4-FFF2-40B4-BE49-F238E27FC236}">
                <a16:creationId xmlns:a16="http://schemas.microsoft.com/office/drawing/2014/main" id="{A3BB2531-3EEA-1EF3-DE1B-08F9F6585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1560" y="1340768"/>
            <a:ext cx="383211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376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2F1F3-4FA7-AC75-6B0C-4951472440F8}"/>
              </a:ext>
            </a:extLst>
          </p:cNvPr>
          <p:cNvSpPr>
            <a:spLocks noGrp="1"/>
          </p:cNvSpPr>
          <p:nvPr>
            <p:ph type="title"/>
          </p:nvPr>
        </p:nvSpPr>
        <p:spPr/>
        <p:txBody>
          <a:bodyPr/>
          <a:lstStyle/>
          <a:p>
            <a:pPr algn="ctr"/>
            <a:r>
              <a:rPr lang="es-CL" sz="2400" dirty="0">
                <a:latin typeface="+mn-lt"/>
              </a:rPr>
              <a:t>RESOLUCIÓN 3431/2014 APRUEBA CONVENIO SENAMA FGG</a:t>
            </a:r>
            <a:endParaRPr lang="es-CL" sz="2400" dirty="0"/>
          </a:p>
        </p:txBody>
      </p:sp>
      <p:pic>
        <p:nvPicPr>
          <p:cNvPr id="8" name="Marcador de contenido 7">
            <a:extLst>
              <a:ext uri="{FF2B5EF4-FFF2-40B4-BE49-F238E27FC236}">
                <a16:creationId xmlns:a16="http://schemas.microsoft.com/office/drawing/2014/main" id="{E006DD93-D05E-361F-9F24-6351EC512C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829" y="1028700"/>
            <a:ext cx="3271854" cy="4800600"/>
          </a:xfrm>
        </p:spPr>
      </p:pic>
      <p:pic>
        <p:nvPicPr>
          <p:cNvPr id="10" name="Imagen 9">
            <a:extLst>
              <a:ext uri="{FF2B5EF4-FFF2-40B4-BE49-F238E27FC236}">
                <a16:creationId xmlns:a16="http://schemas.microsoft.com/office/drawing/2014/main" id="{596A3CDB-59EF-2950-137E-15B97B72B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475" y="1045633"/>
            <a:ext cx="3623968" cy="5695735"/>
          </a:xfrm>
          <a:prstGeom prst="rect">
            <a:avLst/>
          </a:prstGeom>
        </p:spPr>
      </p:pic>
    </p:spTree>
    <p:extLst>
      <p:ext uri="{BB962C8B-B14F-4D97-AF65-F5344CB8AC3E}">
        <p14:creationId xmlns:p14="http://schemas.microsoft.com/office/powerpoint/2010/main" val="1214919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D62CF0CA-414A-C3F1-2B7F-084FCCE367B8}"/>
              </a:ext>
            </a:extLst>
          </p:cNvPr>
          <p:cNvSpPr>
            <a:spLocks noGrp="1"/>
          </p:cNvSpPr>
          <p:nvPr>
            <p:ph type="title"/>
          </p:nvPr>
        </p:nvSpPr>
        <p:spPr>
          <a:xfrm>
            <a:off x="179388" y="2708275"/>
            <a:ext cx="8064500" cy="1143000"/>
          </a:xfrm>
        </p:spPr>
        <p:txBody>
          <a:bodyPr/>
          <a:lstStyle/>
          <a:p>
            <a:pPr algn="ctr" eaLnBrk="1" fontAlgn="auto" hangingPunct="1">
              <a:spcAft>
                <a:spcPts val="0"/>
              </a:spcAft>
              <a:defRPr/>
            </a:pPr>
            <a:r>
              <a:rPr lang="es-MX" sz="6400" b="1" dirty="0">
                <a:latin typeface="Vani" panose="020B0502040204020203" pitchFamily="34" charset="0"/>
                <a:cs typeface="Vani" panose="020B0502040204020203" pitchFamily="34" charset="0"/>
              </a:rPr>
              <a:t>Un Poco de Historia…</a:t>
            </a:r>
            <a:endParaRPr lang="es-CL" sz="6400" b="1" dirty="0">
              <a:latin typeface="Vani" panose="020B0502040204020203" pitchFamily="34" charset="0"/>
              <a:cs typeface="Vani" panose="020B0502040204020203" pitchFamily="34" charset="0"/>
            </a:endParaRPr>
          </a:p>
        </p:txBody>
      </p:sp>
      <p:pic>
        <p:nvPicPr>
          <p:cNvPr id="3075" name="Imagen 1" descr="D:\LOGO\LOGO VERTICAL.jpg">
            <a:extLst>
              <a:ext uri="{FF2B5EF4-FFF2-40B4-BE49-F238E27FC236}">
                <a16:creationId xmlns:a16="http://schemas.microsoft.com/office/drawing/2014/main" id="{8107C652-9440-F1CB-849E-46EE538C58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418138"/>
            <a:ext cx="1584325" cy="1439862"/>
          </a:xfrm>
          <a:noFill/>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2F1F3-4FA7-AC75-6B0C-4951472440F8}"/>
              </a:ext>
            </a:extLst>
          </p:cNvPr>
          <p:cNvSpPr>
            <a:spLocks noGrp="1"/>
          </p:cNvSpPr>
          <p:nvPr>
            <p:ph type="title"/>
          </p:nvPr>
        </p:nvSpPr>
        <p:spPr/>
        <p:txBody>
          <a:bodyPr/>
          <a:lstStyle/>
          <a:p>
            <a:pPr algn="ctr"/>
            <a:r>
              <a:rPr lang="es-CL" sz="2400" dirty="0">
                <a:latin typeface="+mn-lt"/>
              </a:rPr>
              <a:t>RESOLUCIÓN 3431/2014 APRUEBA CONVENIO SENAMA FGG</a:t>
            </a:r>
            <a:endParaRPr lang="es-CL" sz="2400" dirty="0"/>
          </a:p>
        </p:txBody>
      </p:sp>
      <p:pic>
        <p:nvPicPr>
          <p:cNvPr id="5" name="Marcador de contenido 4">
            <a:extLst>
              <a:ext uri="{FF2B5EF4-FFF2-40B4-BE49-F238E27FC236}">
                <a16:creationId xmlns:a16="http://schemas.microsoft.com/office/drawing/2014/main" id="{71819413-CC59-885E-973A-1CEEFC2CD4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1" y="1417638"/>
            <a:ext cx="3325213" cy="4891682"/>
          </a:xfrm>
        </p:spPr>
      </p:pic>
      <p:pic>
        <p:nvPicPr>
          <p:cNvPr id="7" name="Marcador de contenido 5">
            <a:extLst>
              <a:ext uri="{FF2B5EF4-FFF2-40B4-BE49-F238E27FC236}">
                <a16:creationId xmlns:a16="http://schemas.microsoft.com/office/drawing/2014/main" id="{D408946A-937F-B86F-3980-4A2FA91E6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289069" y="1340768"/>
            <a:ext cx="3196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863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2F1F3-4FA7-AC75-6B0C-4951472440F8}"/>
              </a:ext>
            </a:extLst>
          </p:cNvPr>
          <p:cNvSpPr>
            <a:spLocks noGrp="1"/>
          </p:cNvSpPr>
          <p:nvPr>
            <p:ph type="title"/>
          </p:nvPr>
        </p:nvSpPr>
        <p:spPr/>
        <p:txBody>
          <a:bodyPr/>
          <a:lstStyle/>
          <a:p>
            <a:pPr algn="ctr"/>
            <a:r>
              <a:rPr lang="es-CL" sz="2400" dirty="0">
                <a:latin typeface="+mn-lt"/>
              </a:rPr>
              <a:t>RESOLUCIÓN 3431/2014 APRUEBA CONVENIO SENAMA FGG</a:t>
            </a:r>
            <a:endParaRPr lang="es-CL" sz="2400" dirty="0"/>
          </a:p>
        </p:txBody>
      </p:sp>
      <p:pic>
        <p:nvPicPr>
          <p:cNvPr id="14" name="Marcador de contenido 13">
            <a:extLst>
              <a:ext uri="{FF2B5EF4-FFF2-40B4-BE49-F238E27FC236}">
                <a16:creationId xmlns:a16="http://schemas.microsoft.com/office/drawing/2014/main" id="{91A76706-A390-415F-E1C5-1260C60BD5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1" y="1124744"/>
            <a:ext cx="3223777" cy="4944616"/>
          </a:xfrm>
        </p:spPr>
      </p:pic>
      <p:pic>
        <p:nvPicPr>
          <p:cNvPr id="15" name="Marcador de contenido 4">
            <a:extLst>
              <a:ext uri="{FF2B5EF4-FFF2-40B4-BE49-F238E27FC236}">
                <a16:creationId xmlns:a16="http://schemas.microsoft.com/office/drawing/2014/main" id="{74759370-AAA2-BEEF-2FE0-C26D7483D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33748" y="1115194"/>
            <a:ext cx="3274555" cy="491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151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2F1F3-4FA7-AC75-6B0C-4951472440F8}"/>
              </a:ext>
            </a:extLst>
          </p:cNvPr>
          <p:cNvSpPr>
            <a:spLocks noGrp="1"/>
          </p:cNvSpPr>
          <p:nvPr>
            <p:ph type="title"/>
          </p:nvPr>
        </p:nvSpPr>
        <p:spPr/>
        <p:txBody>
          <a:bodyPr/>
          <a:lstStyle/>
          <a:p>
            <a:pPr algn="ctr"/>
            <a:r>
              <a:rPr lang="es-CL" sz="2400" dirty="0">
                <a:latin typeface="+mn-lt"/>
              </a:rPr>
              <a:t>RESOLUCIÓN 3431/2014 APRUEBA CONVENIO SENAMA FGG</a:t>
            </a:r>
            <a:endParaRPr lang="es-CL" sz="2400" dirty="0"/>
          </a:p>
        </p:txBody>
      </p:sp>
      <p:pic>
        <p:nvPicPr>
          <p:cNvPr id="8" name="Marcador de contenido 7">
            <a:extLst>
              <a:ext uri="{FF2B5EF4-FFF2-40B4-BE49-F238E27FC236}">
                <a16:creationId xmlns:a16="http://schemas.microsoft.com/office/drawing/2014/main" id="{85A56998-B4E6-83C8-828B-D4F76D1663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124744"/>
            <a:ext cx="3456384" cy="5193594"/>
          </a:xfrm>
        </p:spPr>
      </p:pic>
      <p:pic>
        <p:nvPicPr>
          <p:cNvPr id="9" name="Marcador de contenido 4">
            <a:extLst>
              <a:ext uri="{FF2B5EF4-FFF2-40B4-BE49-F238E27FC236}">
                <a16:creationId xmlns:a16="http://schemas.microsoft.com/office/drawing/2014/main" id="{6C132439-A1AA-8565-AF2C-4777FDEFD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23928" y="1122266"/>
            <a:ext cx="3240360" cy="499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579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2F1F3-4FA7-AC75-6B0C-4951472440F8}"/>
              </a:ext>
            </a:extLst>
          </p:cNvPr>
          <p:cNvSpPr>
            <a:spLocks noGrp="1"/>
          </p:cNvSpPr>
          <p:nvPr>
            <p:ph type="title"/>
          </p:nvPr>
        </p:nvSpPr>
        <p:spPr/>
        <p:txBody>
          <a:bodyPr/>
          <a:lstStyle/>
          <a:p>
            <a:pPr algn="ctr"/>
            <a:r>
              <a:rPr lang="es-CL" sz="2400" dirty="0">
                <a:latin typeface="+mn-lt"/>
              </a:rPr>
              <a:t>RESOLUCIÓN 3431/2014 APRUEBA CONVENIO SENAMA FGG</a:t>
            </a:r>
            <a:endParaRPr lang="es-CL" sz="2400" dirty="0"/>
          </a:p>
        </p:txBody>
      </p:sp>
      <p:pic>
        <p:nvPicPr>
          <p:cNvPr id="9" name="Marcador de contenido 8">
            <a:extLst>
              <a:ext uri="{FF2B5EF4-FFF2-40B4-BE49-F238E27FC236}">
                <a16:creationId xmlns:a16="http://schemas.microsoft.com/office/drawing/2014/main" id="{B12D6FFD-A276-2BB2-451B-BD40D76206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7700" y="1239330"/>
            <a:ext cx="3396468" cy="5161470"/>
          </a:xfrm>
        </p:spPr>
      </p:pic>
    </p:spTree>
    <p:extLst>
      <p:ext uri="{BB962C8B-B14F-4D97-AF65-F5344CB8AC3E}">
        <p14:creationId xmlns:p14="http://schemas.microsoft.com/office/powerpoint/2010/main" val="3241426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EEFDDB-55AD-8B81-96CD-DB87EA093D64}"/>
              </a:ext>
            </a:extLst>
          </p:cNvPr>
          <p:cNvSpPr>
            <a:spLocks noGrp="1"/>
          </p:cNvSpPr>
          <p:nvPr>
            <p:ph type="title"/>
          </p:nvPr>
        </p:nvSpPr>
        <p:spPr/>
        <p:txBody>
          <a:bodyPr/>
          <a:lstStyle/>
          <a:p>
            <a:pPr algn="ctr"/>
            <a:br>
              <a:rPr lang="es-CL" sz="3200" b="1" i="0" u="none" strike="noStrike" dirty="0">
                <a:solidFill>
                  <a:schemeClr val="accent4">
                    <a:lumMod val="75000"/>
                  </a:schemeClr>
                </a:solidFill>
                <a:effectLst/>
                <a:latin typeface="UICTFontTextStyleBody"/>
              </a:rPr>
            </a:br>
            <a:r>
              <a:rPr lang="es-CL" sz="3200" b="1" i="0" u="none" strike="noStrike" dirty="0">
                <a:solidFill>
                  <a:schemeClr val="accent4">
                    <a:lumMod val="75000"/>
                  </a:schemeClr>
                </a:solidFill>
                <a:effectLst/>
                <a:latin typeface="UICTFontTextStyleBody"/>
              </a:rPr>
              <a:t>ELEAM EMILIO GUTIÉRREZ BONELLI,</a:t>
            </a:r>
            <a:br>
              <a:rPr lang="es-CL" sz="3200" b="1" i="0" u="none" strike="noStrike" dirty="0">
                <a:solidFill>
                  <a:schemeClr val="accent4">
                    <a:lumMod val="75000"/>
                  </a:schemeClr>
                </a:solidFill>
                <a:effectLst/>
                <a:latin typeface="UICTFontTextStyleBody"/>
              </a:rPr>
            </a:br>
            <a:r>
              <a:rPr lang="es-CL" sz="3200" b="1" i="0" u="none" strike="noStrike" dirty="0">
                <a:solidFill>
                  <a:schemeClr val="accent4">
                    <a:lumMod val="75000"/>
                  </a:schemeClr>
                </a:solidFill>
                <a:effectLst/>
                <a:latin typeface="UICTFontTextStyleBody"/>
              </a:rPr>
              <a:t>UN ELEAM DE SENAMA</a:t>
            </a:r>
            <a:br>
              <a:rPr lang="es-CL" sz="4800" b="1" i="0" u="none" strike="noStrike" dirty="0">
                <a:solidFill>
                  <a:schemeClr val="accent4">
                    <a:lumMod val="75000"/>
                  </a:schemeClr>
                </a:solidFill>
                <a:effectLst/>
                <a:latin typeface="UICTFontTextStyleBody"/>
              </a:rPr>
            </a:br>
            <a:endParaRPr lang="es-CL" dirty="0"/>
          </a:p>
        </p:txBody>
      </p:sp>
      <p:sp>
        <p:nvSpPr>
          <p:cNvPr id="3" name="Marcador de contenido 2">
            <a:extLst>
              <a:ext uri="{FF2B5EF4-FFF2-40B4-BE49-F238E27FC236}">
                <a16:creationId xmlns:a16="http://schemas.microsoft.com/office/drawing/2014/main" id="{904B41F5-9440-E587-292A-1D1E96F8932E}"/>
              </a:ext>
            </a:extLst>
          </p:cNvPr>
          <p:cNvSpPr>
            <a:spLocks noGrp="1"/>
          </p:cNvSpPr>
          <p:nvPr>
            <p:ph idx="1"/>
          </p:nvPr>
        </p:nvSpPr>
        <p:spPr>
          <a:xfrm>
            <a:off x="457200" y="1340768"/>
            <a:ext cx="7620000" cy="4536504"/>
          </a:xfrm>
        </p:spPr>
        <p:txBody>
          <a:bodyPr/>
          <a:lstStyle/>
          <a:p>
            <a:r>
              <a:rPr lang="es-CL" sz="1400" dirty="0">
                <a:solidFill>
                  <a:srgbClr val="002060"/>
                </a:solidFill>
                <a:effectLst/>
              </a:rPr>
              <a:t>Los ELEAM de SENAMA tienen como objetivo articular servicios de apoyo y cuidado </a:t>
            </a:r>
            <a:r>
              <a:rPr lang="es-CL" sz="1400" dirty="0" err="1">
                <a:solidFill>
                  <a:srgbClr val="002060"/>
                </a:solidFill>
                <a:effectLst/>
              </a:rPr>
              <a:t>según</a:t>
            </a:r>
            <a:r>
              <a:rPr lang="es-CL" sz="1400" dirty="0">
                <a:solidFill>
                  <a:srgbClr val="002060"/>
                </a:solidFill>
                <a:effectLst/>
              </a:rPr>
              <a:t> nivel de funcionalidad, complementando estos servicios con una </a:t>
            </a:r>
            <a:r>
              <a:rPr lang="es-CL" sz="1400" dirty="0" err="1">
                <a:solidFill>
                  <a:srgbClr val="002060"/>
                </a:solidFill>
                <a:effectLst/>
              </a:rPr>
              <a:t>solución</a:t>
            </a:r>
            <a:r>
              <a:rPr lang="es-CL" sz="1400" dirty="0">
                <a:solidFill>
                  <a:srgbClr val="002060"/>
                </a:solidFill>
                <a:effectLst/>
              </a:rPr>
              <a:t> habitacional para afrontar la vulnerabilidad en la vejez, contribuyendo a la </a:t>
            </a:r>
            <a:r>
              <a:rPr lang="es-CL" sz="1400" dirty="0" err="1">
                <a:solidFill>
                  <a:srgbClr val="002060"/>
                </a:solidFill>
                <a:effectLst/>
              </a:rPr>
              <a:t>prevención</a:t>
            </a:r>
            <a:r>
              <a:rPr lang="es-CL" sz="1400" dirty="0">
                <a:solidFill>
                  <a:srgbClr val="002060"/>
                </a:solidFill>
                <a:effectLst/>
              </a:rPr>
              <a:t>, </a:t>
            </a:r>
            <a:r>
              <a:rPr lang="es-CL" sz="1400" dirty="0" err="1">
                <a:solidFill>
                  <a:srgbClr val="002060"/>
                </a:solidFill>
                <a:effectLst/>
              </a:rPr>
              <a:t>mantención</a:t>
            </a:r>
            <a:r>
              <a:rPr lang="es-CL" sz="1400" dirty="0">
                <a:solidFill>
                  <a:srgbClr val="002060"/>
                </a:solidFill>
                <a:effectLst/>
              </a:rPr>
              <a:t> y </a:t>
            </a:r>
            <a:r>
              <a:rPr lang="es-CL" sz="1400" dirty="0" err="1">
                <a:solidFill>
                  <a:srgbClr val="002060"/>
                </a:solidFill>
                <a:effectLst/>
              </a:rPr>
              <a:t>rehabilitación</a:t>
            </a:r>
            <a:r>
              <a:rPr lang="es-CL" sz="1400" dirty="0">
                <a:solidFill>
                  <a:srgbClr val="002060"/>
                </a:solidFill>
                <a:effectLst/>
              </a:rPr>
              <a:t> de las personas mayores, a </a:t>
            </a:r>
            <a:r>
              <a:rPr lang="es-CL" sz="1400" dirty="0" err="1">
                <a:solidFill>
                  <a:srgbClr val="002060"/>
                </a:solidFill>
                <a:effectLst/>
              </a:rPr>
              <a:t>través</a:t>
            </a:r>
            <a:r>
              <a:rPr lang="es-CL" sz="1400" dirty="0">
                <a:solidFill>
                  <a:srgbClr val="002060"/>
                </a:solidFill>
                <a:effectLst/>
              </a:rPr>
              <a:t> de la asistencia y </a:t>
            </a:r>
            <a:r>
              <a:rPr lang="es-CL" sz="1400" dirty="0" err="1">
                <a:solidFill>
                  <a:srgbClr val="002060"/>
                </a:solidFill>
                <a:effectLst/>
              </a:rPr>
              <a:t>atención</a:t>
            </a:r>
            <a:r>
              <a:rPr lang="es-CL" sz="1400" dirty="0">
                <a:solidFill>
                  <a:srgbClr val="002060"/>
                </a:solidFill>
                <a:effectLst/>
              </a:rPr>
              <a:t> integral.</a:t>
            </a:r>
            <a:endParaRPr lang="es-CL" sz="1400" b="0" i="0" u="none" strike="noStrike" dirty="0">
              <a:solidFill>
                <a:srgbClr val="002060"/>
              </a:solidFill>
              <a:effectLst/>
            </a:endParaRPr>
          </a:p>
          <a:p>
            <a:r>
              <a:rPr lang="es-CL" sz="1400" b="0" i="0" u="none" strike="noStrike" dirty="0">
                <a:solidFill>
                  <a:srgbClr val="002060"/>
                </a:solidFill>
                <a:effectLst/>
              </a:rPr>
              <a:t>Los Establecimientos de Larga Estadía para Adultos Mayores (ELEAM) corresponden a residencias en las que podrán vivir, en forma permanente, personas mayores que se encuentran en situación de vulnerabilidad o bien, requieren cuidados especiales y que, requieren de un medio ambiente protegido y cuidados diferenciados para la mantención de su salud y funcionalidad.</a:t>
            </a:r>
          </a:p>
          <a:p>
            <a:r>
              <a:rPr lang="es-CL" sz="1400" b="0" i="0" u="none" strike="noStrike" dirty="0">
                <a:solidFill>
                  <a:srgbClr val="002060"/>
                </a:solidFill>
                <a:effectLst/>
              </a:rPr>
              <a:t>El ingreso al ELEAM EMILIO GUTIÉRREZ BONELLI es de exclusiva responsabilidad del Servicio Nacional del Adulto Mayor (SENAMA). Ahí se postula. Pudiendo hacerlo la misma persona mayor o cualquier persona por ella (familiar o no).</a:t>
            </a:r>
          </a:p>
          <a:p>
            <a:r>
              <a:rPr lang="es-CL" sz="1400" b="0" i="0" u="none" strike="noStrike" dirty="0">
                <a:solidFill>
                  <a:srgbClr val="002060"/>
                </a:solidFill>
                <a:effectLst/>
              </a:rPr>
              <a:t>Todos los documentos se presentan exclusivamente en SENAMA, pudiendo requerir de más antecedentes y son ellos los que resuelven quién ingresa y quién no.</a:t>
            </a:r>
          </a:p>
          <a:p>
            <a:r>
              <a:rPr lang="es-CL" sz="1400" b="0" i="0" u="none" strike="noStrike" dirty="0">
                <a:solidFill>
                  <a:srgbClr val="002060"/>
                </a:solidFill>
                <a:effectLst/>
              </a:rPr>
              <a:t>Nosotros como Fundación Gente Grande, a cargo de la administración del ELEAM, sólo recibimos a las personas mayores que determine SENAMA y no tenemos injerencia en la postulación, ni menos en la elección. No recibimos ningún documento, ni decidimos quiénes ingresan.</a:t>
            </a:r>
            <a:endParaRPr lang="es-CL" sz="1400" dirty="0">
              <a:solidFill>
                <a:srgbClr val="002060"/>
              </a:solidFill>
            </a:endParaRPr>
          </a:p>
          <a:p>
            <a:r>
              <a:rPr lang="es-CL" sz="1400" b="0" i="0" u="none" strike="noStrike" dirty="0">
                <a:solidFill>
                  <a:srgbClr val="002060"/>
                </a:solidFill>
                <a:effectLst/>
              </a:rPr>
              <a:t>En Arica SENAMA queda en 18 de septiembre 1923, teléfono 582594854 y allí puede obtener la información actualizada y resolver sus dudas.</a:t>
            </a:r>
            <a:br>
              <a:rPr lang="es-CL" sz="1600" dirty="0"/>
            </a:br>
            <a:endParaRPr lang="es-CL" sz="1600" b="0" i="0" u="none" strike="noStrike" dirty="0">
              <a:solidFill>
                <a:srgbClr val="222222"/>
              </a:solidFill>
              <a:effectLst/>
              <a:latin typeface="Arial" panose="020B0604020202020204" pitchFamily="34" charset="0"/>
            </a:endParaRPr>
          </a:p>
          <a:p>
            <a:endParaRPr lang="es-CL" dirty="0"/>
          </a:p>
        </p:txBody>
      </p:sp>
      <p:pic>
        <p:nvPicPr>
          <p:cNvPr id="4" name="Imagen 1" descr="D:\LOGO\LOGO VERTICAL.jpg">
            <a:extLst>
              <a:ext uri="{FF2B5EF4-FFF2-40B4-BE49-F238E27FC236}">
                <a16:creationId xmlns:a16="http://schemas.microsoft.com/office/drawing/2014/main" id="{AEBB99F6-2AC3-93A4-0A9C-A5CE2C002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5418138"/>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492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29913-3F2B-F988-FD63-367658BD99A1}"/>
              </a:ext>
            </a:extLst>
          </p:cNvPr>
          <p:cNvSpPr>
            <a:spLocks noGrp="1"/>
          </p:cNvSpPr>
          <p:nvPr>
            <p:ph type="title"/>
          </p:nvPr>
        </p:nvSpPr>
        <p:spPr/>
        <p:txBody>
          <a:bodyPr/>
          <a:lstStyle/>
          <a:p>
            <a:pPr algn="ctr"/>
            <a:br>
              <a:rPr lang="es-CL" sz="4000" b="0" dirty="0">
                <a:solidFill>
                  <a:srgbClr val="0F69B4"/>
                </a:solidFill>
                <a:effectLst/>
                <a:latin typeface="gobCL"/>
              </a:rPr>
            </a:br>
            <a:r>
              <a:rPr lang="es-CL" sz="4000" b="0" dirty="0">
                <a:solidFill>
                  <a:srgbClr val="0F69B4"/>
                </a:solidFill>
                <a:effectLst/>
                <a:latin typeface="gobCL"/>
              </a:rPr>
              <a:t>Servicio Nacional del Adulto Mayor</a:t>
            </a:r>
            <a:br>
              <a:rPr lang="es-CL" sz="4800" b="0" dirty="0">
                <a:solidFill>
                  <a:srgbClr val="0F69B4"/>
                </a:solidFill>
                <a:effectLst/>
                <a:latin typeface="gobCL"/>
              </a:rPr>
            </a:br>
            <a:endParaRPr lang="es-CL" dirty="0"/>
          </a:p>
        </p:txBody>
      </p:sp>
      <p:sp>
        <p:nvSpPr>
          <p:cNvPr id="3" name="Marcador de contenido 2">
            <a:extLst>
              <a:ext uri="{FF2B5EF4-FFF2-40B4-BE49-F238E27FC236}">
                <a16:creationId xmlns:a16="http://schemas.microsoft.com/office/drawing/2014/main" id="{68E7CFAF-0B4F-17FB-9D4C-2D580204B93D}"/>
              </a:ext>
            </a:extLst>
          </p:cNvPr>
          <p:cNvSpPr>
            <a:spLocks noGrp="1"/>
          </p:cNvSpPr>
          <p:nvPr>
            <p:ph idx="1"/>
          </p:nvPr>
        </p:nvSpPr>
        <p:spPr>
          <a:xfrm>
            <a:off x="457200" y="1417638"/>
            <a:ext cx="7620000" cy="4315618"/>
          </a:xfrm>
        </p:spPr>
        <p:txBody>
          <a:bodyPr anchor="b"/>
          <a:lstStyle/>
          <a:p>
            <a:pPr>
              <a:lnSpc>
                <a:spcPct val="150000"/>
              </a:lnSpc>
            </a:pPr>
            <a:endParaRPr lang="es-CL" sz="1400" b="0" i="0" u="none" strike="noStrike" dirty="0">
              <a:solidFill>
                <a:srgbClr val="475156"/>
              </a:solidFill>
              <a:effectLst/>
              <a:latin typeface="Open Sans" panose="020F0502020204030204" pitchFamily="34" charset="0"/>
            </a:endParaRPr>
          </a:p>
          <a:p>
            <a:pPr>
              <a:lnSpc>
                <a:spcPct val="150000"/>
              </a:lnSpc>
            </a:pPr>
            <a:r>
              <a:rPr lang="es-CL" sz="1600" b="0" i="0" u="none" strike="noStrike" dirty="0">
                <a:solidFill>
                  <a:srgbClr val="002060"/>
                </a:solidFill>
                <a:effectLst/>
              </a:rPr>
              <a:t>Es un servicio público creado por medio de la promulgación de la Ley Nº19.828, el 17 de Septiembre de 2002. Comenzó sus funciones en enero de 2003.</a:t>
            </a:r>
          </a:p>
          <a:p>
            <a:pPr>
              <a:lnSpc>
                <a:spcPct val="150000"/>
              </a:lnSpc>
            </a:pPr>
            <a:r>
              <a:rPr lang="es-CL" sz="1600" b="0" i="0" u="none" strike="noStrike" dirty="0">
                <a:solidFill>
                  <a:srgbClr val="002060"/>
                </a:solidFill>
                <a:effectLst/>
              </a:rPr>
              <a:t>SENAMA se crea como un servicio público, funcionalmente descentralizado, con personalidad jurídica y patrimonio propio, que se encuentra sometido a la supervigilancia del Presidente de la República a través del Ministerio de Desarrollo Social y Familia.</a:t>
            </a:r>
          </a:p>
          <a:p>
            <a:pPr>
              <a:lnSpc>
                <a:spcPct val="150000"/>
              </a:lnSpc>
            </a:pPr>
            <a:r>
              <a:rPr lang="es-CL" sz="1600" b="0" i="0" u="none" strike="noStrike" dirty="0">
                <a:solidFill>
                  <a:srgbClr val="002060"/>
                </a:solidFill>
                <a:effectLst/>
              </a:rPr>
              <a:t>La Ley </a:t>
            </a:r>
            <a:r>
              <a:rPr lang="es-CL" sz="1600" b="0" i="0" u="none" strike="noStrike" dirty="0" err="1">
                <a:solidFill>
                  <a:srgbClr val="002060"/>
                </a:solidFill>
                <a:effectLst/>
              </a:rPr>
              <a:t>Nº</a:t>
            </a:r>
            <a:r>
              <a:rPr lang="es-CL" sz="1600" b="0" i="0" u="none" strike="noStrike" dirty="0">
                <a:solidFill>
                  <a:srgbClr val="002060"/>
                </a:solidFill>
                <a:effectLst/>
              </a:rPr>
              <a:t> 19.828 que crea el Servicio define como adulto mayor a toda persona que ha cumplido los 60 años, sin diferencia entre hombres y mujeres. La principal tarea, que compromete a todo el equipo SENAMA, es contribuir a mejorar la calidad de vida de las personas mayores del país.</a:t>
            </a:r>
          </a:p>
          <a:p>
            <a:endParaRPr lang="es-CL" sz="1100" dirty="0"/>
          </a:p>
        </p:txBody>
      </p:sp>
      <p:pic>
        <p:nvPicPr>
          <p:cNvPr id="4" name="Imagen 1" descr="D:\LOGO\LOGO VERTICAL.jpg">
            <a:extLst>
              <a:ext uri="{FF2B5EF4-FFF2-40B4-BE49-F238E27FC236}">
                <a16:creationId xmlns:a16="http://schemas.microsoft.com/office/drawing/2014/main" id="{03803D21-42C0-DC80-867A-37E8BC078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5418138"/>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73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AA2FEADE-E5FE-9A20-9D6C-FE875F620D50}"/>
              </a:ext>
            </a:extLst>
          </p:cNvPr>
          <p:cNvSpPr>
            <a:spLocks noGrp="1"/>
          </p:cNvSpPr>
          <p:nvPr>
            <p:ph type="title"/>
          </p:nvPr>
        </p:nvSpPr>
        <p:spPr>
          <a:xfrm>
            <a:off x="468313" y="2781300"/>
            <a:ext cx="7620000" cy="1143000"/>
          </a:xfrm>
        </p:spPr>
        <p:txBody>
          <a:bodyPr/>
          <a:lstStyle/>
          <a:p>
            <a:pPr>
              <a:defRPr/>
            </a:pPr>
            <a:r>
              <a:rPr lang="es-MX" sz="2800" b="1" dirty="0">
                <a:latin typeface="Vani" panose="020B0502040204020203" pitchFamily="34" charset="0"/>
                <a:cs typeface="Vani" panose="020B0502040204020203" pitchFamily="34" charset="0"/>
              </a:rPr>
              <a:t>¿Cómo nos Financiamos?</a:t>
            </a:r>
            <a:br>
              <a:rPr lang="es-MX" sz="2800" b="1" dirty="0">
                <a:latin typeface="Vani" panose="020B0502040204020203" pitchFamily="34" charset="0"/>
                <a:cs typeface="Vani" panose="020B0502040204020203" pitchFamily="34" charset="0"/>
              </a:rPr>
            </a:br>
            <a:br>
              <a:rPr lang="es-MX" sz="2800" b="1" dirty="0">
                <a:latin typeface="Vani" panose="020B0502040204020203" pitchFamily="34" charset="0"/>
                <a:cs typeface="Vani" panose="020B0502040204020203" pitchFamily="34" charset="0"/>
              </a:rPr>
            </a:br>
            <a:r>
              <a:rPr lang="es-CL" sz="2400" dirty="0">
                <a:solidFill>
                  <a:schemeClr val="accent5">
                    <a:lumMod val="75000"/>
                  </a:schemeClr>
                </a:solidFill>
                <a:cs typeface="Vani" panose="020B0502040204020203" pitchFamily="34" charset="0"/>
              </a:rPr>
              <a:t>Patrimonio inicial fundadores</a:t>
            </a:r>
            <a:br>
              <a:rPr lang="es-CL" sz="2400" dirty="0">
                <a:solidFill>
                  <a:schemeClr val="accent5">
                    <a:lumMod val="75000"/>
                  </a:schemeClr>
                </a:solidFill>
                <a:cs typeface="Vani" panose="020B0502040204020203" pitchFamily="34" charset="0"/>
              </a:rPr>
            </a:br>
            <a:br>
              <a:rPr lang="es-CL" sz="2400" dirty="0">
                <a:solidFill>
                  <a:schemeClr val="accent5">
                    <a:lumMod val="75000"/>
                  </a:schemeClr>
                </a:solidFill>
                <a:cs typeface="Vani" panose="020B0502040204020203" pitchFamily="34" charset="0"/>
              </a:rPr>
            </a:br>
            <a:r>
              <a:rPr lang="es-CL" sz="2400" dirty="0">
                <a:solidFill>
                  <a:schemeClr val="accent5">
                    <a:lumMod val="75000"/>
                  </a:schemeClr>
                </a:solidFill>
                <a:cs typeface="Vani" panose="020B0502040204020203" pitchFamily="34" charset="0"/>
              </a:rPr>
              <a:t>Aportes voluntarios</a:t>
            </a:r>
            <a:br>
              <a:rPr lang="es-CL" sz="2400" dirty="0">
                <a:solidFill>
                  <a:schemeClr val="accent5">
                    <a:lumMod val="75000"/>
                  </a:schemeClr>
                </a:solidFill>
                <a:cs typeface="Vani" panose="020B0502040204020203" pitchFamily="34" charset="0"/>
              </a:rPr>
            </a:br>
            <a:br>
              <a:rPr lang="es-CL" sz="2400" dirty="0">
                <a:solidFill>
                  <a:schemeClr val="accent5">
                    <a:lumMod val="75000"/>
                  </a:schemeClr>
                </a:solidFill>
                <a:cs typeface="Vani" panose="020B0502040204020203" pitchFamily="34" charset="0"/>
              </a:rPr>
            </a:br>
            <a:r>
              <a:rPr lang="es-CL" sz="2400" dirty="0">
                <a:solidFill>
                  <a:schemeClr val="accent5">
                    <a:lumMod val="75000"/>
                  </a:schemeClr>
                </a:solidFill>
                <a:cs typeface="Vani" panose="020B0502040204020203" pitchFamily="34" charset="0"/>
              </a:rPr>
              <a:t>Búsqueda de financiamiento a través de actividades asociadas</a:t>
            </a:r>
            <a:br>
              <a:rPr lang="es-CL" sz="2400" dirty="0">
                <a:solidFill>
                  <a:schemeClr val="accent5">
                    <a:lumMod val="75000"/>
                  </a:schemeClr>
                </a:solidFill>
                <a:cs typeface="Vani" panose="020B0502040204020203" pitchFamily="34" charset="0"/>
              </a:rPr>
            </a:br>
            <a:br>
              <a:rPr lang="es-CL" sz="2400" dirty="0">
                <a:solidFill>
                  <a:schemeClr val="accent5">
                    <a:lumMod val="75000"/>
                  </a:schemeClr>
                </a:solidFill>
                <a:cs typeface="Vani" panose="020B0502040204020203" pitchFamily="34" charset="0"/>
              </a:rPr>
            </a:br>
            <a:r>
              <a:rPr lang="es-CL" sz="2400" dirty="0">
                <a:solidFill>
                  <a:schemeClr val="accent5">
                    <a:lumMod val="75000"/>
                  </a:schemeClr>
                </a:solidFill>
                <a:cs typeface="Vani" panose="020B0502040204020203" pitchFamily="34" charset="0"/>
              </a:rPr>
              <a:t>Captación de fondos públicos destinados a actividades para el adulto mayor</a:t>
            </a:r>
            <a:br>
              <a:rPr lang="es-CL" sz="2400" dirty="0">
                <a:solidFill>
                  <a:schemeClr val="accent5">
                    <a:lumMod val="75000"/>
                  </a:schemeClr>
                </a:solidFill>
                <a:cs typeface="Vani" panose="020B0502040204020203" pitchFamily="34" charset="0"/>
              </a:rPr>
            </a:br>
            <a:br>
              <a:rPr lang="es-CL" sz="2400" dirty="0">
                <a:solidFill>
                  <a:schemeClr val="accent5">
                    <a:lumMod val="75000"/>
                  </a:schemeClr>
                </a:solidFill>
                <a:cs typeface="Vani" panose="020B0502040204020203" pitchFamily="34" charset="0"/>
              </a:rPr>
            </a:br>
            <a:r>
              <a:rPr lang="es-CL" sz="2400" dirty="0">
                <a:solidFill>
                  <a:schemeClr val="accent5">
                    <a:lumMod val="75000"/>
                  </a:schemeClr>
                </a:solidFill>
                <a:cs typeface="Vani" panose="020B0502040204020203" pitchFamily="34" charset="0"/>
              </a:rPr>
              <a:t>Captación de fondos a través del apadrinamiento</a:t>
            </a:r>
            <a:br>
              <a:rPr lang="es-CL" sz="2800" dirty="0">
                <a:solidFill>
                  <a:schemeClr val="accent5">
                    <a:lumMod val="75000"/>
                  </a:schemeClr>
                </a:solidFill>
                <a:cs typeface="Vani" panose="020B0502040204020203" pitchFamily="34" charset="0"/>
              </a:rPr>
            </a:br>
            <a:br>
              <a:rPr lang="es-MX" sz="2800" b="1" dirty="0">
                <a:latin typeface="Vani" panose="020B0502040204020203" pitchFamily="34" charset="0"/>
                <a:cs typeface="Vani" panose="020B0502040204020203" pitchFamily="34" charset="0"/>
              </a:rPr>
            </a:br>
            <a:endParaRPr lang="es-CL" sz="2800" b="1" dirty="0">
              <a:latin typeface="Vani" panose="020B0502040204020203" pitchFamily="34" charset="0"/>
              <a:cs typeface="Vani" panose="020B0502040204020203" pitchFamily="34" charset="0"/>
            </a:endParaRPr>
          </a:p>
        </p:txBody>
      </p:sp>
      <p:pic>
        <p:nvPicPr>
          <p:cNvPr id="21507" name="Imagen 1" descr="D:\LOGO\LOGO VERTICAL.jpg">
            <a:extLst>
              <a:ext uri="{FF2B5EF4-FFF2-40B4-BE49-F238E27FC236}">
                <a16:creationId xmlns:a16="http://schemas.microsoft.com/office/drawing/2014/main" id="{18592266-184C-2CBB-5706-B03E5DC7E7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384800"/>
            <a:ext cx="1584325" cy="1439863"/>
          </a:xfrm>
          <a:noFill/>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D581B-3F0F-8963-9390-13737BE42EF4}"/>
              </a:ext>
            </a:extLst>
          </p:cNvPr>
          <p:cNvSpPr>
            <a:spLocks noGrp="1"/>
          </p:cNvSpPr>
          <p:nvPr>
            <p:ph type="title"/>
          </p:nvPr>
        </p:nvSpPr>
        <p:spPr/>
        <p:txBody>
          <a:bodyPr/>
          <a:lstStyle/>
          <a:p>
            <a:pPr algn="ctr"/>
            <a:r>
              <a:rPr lang="es-CL" b="1" dirty="0">
                <a:latin typeface="+mn-lt"/>
              </a:rPr>
              <a:t>BALANCE AL 31-12-2015</a:t>
            </a:r>
          </a:p>
        </p:txBody>
      </p:sp>
      <p:pic>
        <p:nvPicPr>
          <p:cNvPr id="5" name="Marcador de contenido 4">
            <a:extLst>
              <a:ext uri="{FF2B5EF4-FFF2-40B4-BE49-F238E27FC236}">
                <a16:creationId xmlns:a16="http://schemas.microsoft.com/office/drawing/2014/main" id="{E33708D7-4E18-E39E-101D-D8DF92FA7B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9426" y="1600200"/>
            <a:ext cx="5735548" cy="4800600"/>
          </a:xfrm>
        </p:spPr>
      </p:pic>
    </p:spTree>
    <p:extLst>
      <p:ext uri="{BB962C8B-B14F-4D97-AF65-F5344CB8AC3E}">
        <p14:creationId xmlns:p14="http://schemas.microsoft.com/office/powerpoint/2010/main" val="3183959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DA6427EA-BB07-D6D5-E7DA-5D47CA73814A}"/>
              </a:ext>
            </a:extLst>
          </p:cNvPr>
          <p:cNvSpPr>
            <a:spLocks noGrp="1"/>
          </p:cNvSpPr>
          <p:nvPr>
            <p:ph type="title"/>
          </p:nvPr>
        </p:nvSpPr>
        <p:spPr>
          <a:xfrm>
            <a:off x="468313" y="2781300"/>
            <a:ext cx="7620000" cy="1143000"/>
          </a:xfrm>
        </p:spPr>
        <p:txBody>
          <a:bodyPr/>
          <a:lstStyle/>
          <a:p>
            <a:pPr algn="ctr">
              <a:defRPr/>
            </a:pPr>
            <a:r>
              <a:rPr lang="es-MX" sz="7500" b="1" dirty="0">
                <a:latin typeface="Vani" panose="020B0502040204020203" pitchFamily="34" charset="0"/>
                <a:cs typeface="Vani" panose="020B0502040204020203" pitchFamily="34" charset="0"/>
              </a:rPr>
              <a:t>Galería</a:t>
            </a:r>
            <a:endParaRPr lang="es-CL" sz="7500" b="1" dirty="0">
              <a:latin typeface="Vani" panose="020B0502040204020203" pitchFamily="34" charset="0"/>
              <a:cs typeface="Vani" panose="020B0502040204020203" pitchFamily="34" charset="0"/>
            </a:endParaRPr>
          </a:p>
        </p:txBody>
      </p:sp>
      <p:pic>
        <p:nvPicPr>
          <p:cNvPr id="26627" name="Imagen 1" descr="D:\LOGO\LOGO VERTICAL.jpg">
            <a:extLst>
              <a:ext uri="{FF2B5EF4-FFF2-40B4-BE49-F238E27FC236}">
                <a16:creationId xmlns:a16="http://schemas.microsoft.com/office/drawing/2014/main" id="{D229AC82-A048-23E9-7EAC-911623CFF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5418138"/>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http://www.fundaciongentegrande.cl/imgs/1grande.jpg">
            <a:extLst>
              <a:ext uri="{FF2B5EF4-FFF2-40B4-BE49-F238E27FC236}">
                <a16:creationId xmlns:a16="http://schemas.microsoft.com/office/drawing/2014/main" id="{3E5389DB-F72B-541E-F897-6CE57656D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5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wheel(1)">
                                      <p:cBhvr>
                                        <p:cTn id="7" dur="2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8CD7CA5-9A77-63ED-171C-5A49DB07EA4B}"/>
              </a:ext>
            </a:extLst>
          </p:cNvPr>
          <p:cNvSpPr>
            <a:spLocks noGrp="1"/>
          </p:cNvSpPr>
          <p:nvPr>
            <p:ph type="title"/>
          </p:nvPr>
        </p:nvSpPr>
        <p:spPr>
          <a:xfrm>
            <a:off x="468313" y="836613"/>
            <a:ext cx="7620000" cy="5184775"/>
          </a:xfrm>
        </p:spPr>
        <p:txBody>
          <a:bodyPr/>
          <a:lstStyle/>
          <a:p>
            <a:pPr algn="ctr" eaLnBrk="1" fontAlgn="auto" hangingPunct="1">
              <a:spcAft>
                <a:spcPts val="0"/>
              </a:spcAft>
              <a:defRPr/>
            </a:pPr>
            <a:br>
              <a:rPr lang="es-CL" sz="3200" dirty="0">
                <a:solidFill>
                  <a:schemeClr val="accent2"/>
                </a:solidFill>
              </a:rPr>
            </a:br>
            <a:r>
              <a:rPr lang="es-CL" sz="2800" dirty="0">
                <a:solidFill>
                  <a:schemeClr val="accent2"/>
                </a:solidFill>
                <a:latin typeface="+mn-lt"/>
              </a:rPr>
              <a:t>Nos preguntábamos cómo hacer frente a la creciente soledad y abandono en el que van quedando los adultos mayores, cómo dar mejor vida a sus años, de qué manera aumentar la visibilización de su realidad, cómo valorar sus conocimientos y experiencia y también, cómo contener, apoyar y capacitar a aquellas personas que por el motivo que sea han tenido que dedicarse a su </a:t>
            </a:r>
            <a:br>
              <a:rPr lang="es-CL" sz="2800" dirty="0">
                <a:solidFill>
                  <a:schemeClr val="accent2"/>
                </a:solidFill>
                <a:latin typeface="+mn-lt"/>
              </a:rPr>
            </a:br>
            <a:r>
              <a:rPr lang="es-CL" sz="2800" dirty="0">
                <a:solidFill>
                  <a:schemeClr val="accent2"/>
                </a:solidFill>
                <a:latin typeface="+mn-lt"/>
              </a:rPr>
              <a:t>cuidado</a:t>
            </a:r>
            <a:br>
              <a:rPr lang="es-CL" dirty="0">
                <a:solidFill>
                  <a:schemeClr val="accent1">
                    <a:lumMod val="75000"/>
                  </a:schemeClr>
                </a:solidFill>
              </a:rPr>
            </a:br>
            <a:endParaRPr lang="es-CL" dirty="0">
              <a:solidFill>
                <a:schemeClr val="accent1">
                  <a:lumMod val="75000"/>
                </a:schemeClr>
              </a:solidFill>
            </a:endParaRPr>
          </a:p>
        </p:txBody>
      </p:sp>
      <p:pic>
        <p:nvPicPr>
          <p:cNvPr id="4099" name="Imagen 1" descr="D:\LOGO\LOGO VERTICAL.jpg">
            <a:extLst>
              <a:ext uri="{FF2B5EF4-FFF2-40B4-BE49-F238E27FC236}">
                <a16:creationId xmlns:a16="http://schemas.microsoft.com/office/drawing/2014/main" id="{04121F70-C06A-0956-37F0-03267D232B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418138"/>
            <a:ext cx="1584325" cy="1439862"/>
          </a:xfrm>
          <a:noFill/>
        </p:spPr>
      </p:pic>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fundaciongentegrande.cl/imgs/3grande.jpg">
            <a:extLst>
              <a:ext uri="{FF2B5EF4-FFF2-40B4-BE49-F238E27FC236}">
                <a16:creationId xmlns:a16="http://schemas.microsoft.com/office/drawing/2014/main" id="{D4A522AA-1FC5-84A1-00A7-0CB52BA7B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5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wheel(1)">
                                      <p:cBhvr>
                                        <p:cTn id="7" dur="2000"/>
                                        <p:tgtEl>
                                          <p:spTgt spid="54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fundaciongentegrande.cl/imgs/4grande.jpg">
            <a:extLst>
              <a:ext uri="{FF2B5EF4-FFF2-40B4-BE49-F238E27FC236}">
                <a16:creationId xmlns:a16="http://schemas.microsoft.com/office/drawing/2014/main" id="{4E7B3EED-F11C-2F52-18AD-0A5387E62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59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heel(1)">
                                      <p:cBhvr>
                                        <p:cTn id="7" dur="20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fundaciongentegrande.cl/imgs/7grande.jpg">
            <a:extLst>
              <a:ext uri="{FF2B5EF4-FFF2-40B4-BE49-F238E27FC236}">
                <a16:creationId xmlns:a16="http://schemas.microsoft.com/office/drawing/2014/main" id="{3D6FA712-7678-A9AE-290A-AB6F27C9A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wheel(1)">
                                      <p:cBhvr>
                                        <p:cTn id="7" dur="2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fundaciongentegrande.cl/imgs/10grande.jpg">
            <a:extLst>
              <a:ext uri="{FF2B5EF4-FFF2-40B4-BE49-F238E27FC236}">
                <a16:creationId xmlns:a16="http://schemas.microsoft.com/office/drawing/2014/main" id="{1FD9184A-9FF4-684F-9B0F-E2A3F8A7F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heel(1)">
                                      <p:cBhvr>
                                        <p:cTn id="7" dur="2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fundaciongentegrande.cl/imgs/5grande.jpg">
            <a:extLst>
              <a:ext uri="{FF2B5EF4-FFF2-40B4-BE49-F238E27FC236}">
                <a16:creationId xmlns:a16="http://schemas.microsoft.com/office/drawing/2014/main" id="{7DF8C180-44FD-72B7-00CA-610AC3077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24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wheel(1)">
                                      <p:cBhvr>
                                        <p:cTn id="7"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fundaciongentegrande.cl/imgs/9grande.jpg">
            <a:extLst>
              <a:ext uri="{FF2B5EF4-FFF2-40B4-BE49-F238E27FC236}">
                <a16:creationId xmlns:a16="http://schemas.microsoft.com/office/drawing/2014/main" id="{FAD91B97-9365-4BA1-B2B8-AF72FC92B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8488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wheel(1)">
                                      <p:cBhvr>
                                        <p:cTn id="7" dur="20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fundaciongentegrande.cl/imgs/2grande.jpg">
            <a:extLst>
              <a:ext uri="{FF2B5EF4-FFF2-40B4-BE49-F238E27FC236}">
                <a16:creationId xmlns:a16="http://schemas.microsoft.com/office/drawing/2014/main" id="{C6A538EE-15DF-DB35-69AA-0DE3FFBDC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835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heel(1)">
                                      <p:cBhvr>
                                        <p:cTn id="7" dur="2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fundaciongentegrande.cl/imgs/6grande.jpg">
            <a:extLst>
              <a:ext uri="{FF2B5EF4-FFF2-40B4-BE49-F238E27FC236}">
                <a16:creationId xmlns:a16="http://schemas.microsoft.com/office/drawing/2014/main" id="{42A96CBE-F119-5751-22F3-234DF09438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0"/>
            <a:ext cx="8431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wheel(1)">
                                      <p:cBhvr>
                                        <p:cTn id="7" dur="2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fundaciongentegrande.cl/imgs/8grande.jpg">
            <a:extLst>
              <a:ext uri="{FF2B5EF4-FFF2-40B4-BE49-F238E27FC236}">
                <a16:creationId xmlns:a16="http://schemas.microsoft.com/office/drawing/2014/main" id="{0A37F1F2-1D0D-2772-2AAF-BD9D1A251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32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wheel(1)">
                                      <p:cBhvr>
                                        <p:cTn id="7" dur="2000"/>
                                        <p:tgtEl>
                                          <p:spTgt spid="62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n 1" descr="D:\LOGO\LOGO VERTICAL.jpg">
            <a:extLst>
              <a:ext uri="{FF2B5EF4-FFF2-40B4-BE49-F238E27FC236}">
                <a16:creationId xmlns:a16="http://schemas.microsoft.com/office/drawing/2014/main" id="{AF64E3CA-2B4C-6C9F-34DE-3E075C7EA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5229225"/>
            <a:ext cx="15843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 Título">
            <a:extLst>
              <a:ext uri="{FF2B5EF4-FFF2-40B4-BE49-F238E27FC236}">
                <a16:creationId xmlns:a16="http://schemas.microsoft.com/office/drawing/2014/main" id="{B37C4CC9-20B3-F011-4755-2D7148C4E9F2}"/>
              </a:ext>
            </a:extLst>
          </p:cNvPr>
          <p:cNvSpPr>
            <a:spLocks noGrp="1"/>
          </p:cNvSpPr>
          <p:nvPr>
            <p:ph type="title"/>
          </p:nvPr>
        </p:nvSpPr>
        <p:spPr>
          <a:xfrm>
            <a:off x="468313" y="2780928"/>
            <a:ext cx="7620000" cy="1008112"/>
          </a:xfrm>
        </p:spPr>
        <p:txBody>
          <a:bodyPr/>
          <a:lstStyle/>
          <a:p>
            <a:pPr marL="114300" indent="0" algn="ctr">
              <a:lnSpc>
                <a:spcPct val="150000"/>
              </a:lnSpc>
              <a:buFont typeface="Arial" panose="020B0604020202020204" pitchFamily="34" charset="0"/>
              <a:buNone/>
            </a:pPr>
            <a:r>
              <a:rPr lang="es-MX" sz="4400" b="1" dirty="0">
                <a:latin typeface="Vani" panose="020B0502040204020203" pitchFamily="34" charset="0"/>
                <a:cs typeface="Vani" panose="020B0502040204020203" pitchFamily="34" charset="0"/>
              </a:rPr>
              <a:t>Contáctenos</a:t>
            </a:r>
            <a:br>
              <a:rPr lang="es-MX" sz="4400" b="1" dirty="0">
                <a:latin typeface="Vani" panose="020B0502040204020203" pitchFamily="34" charset="0"/>
                <a:cs typeface="Vani" panose="020B0502040204020203" pitchFamily="34" charset="0"/>
              </a:rPr>
            </a:br>
            <a:br>
              <a:rPr lang="es-MX" sz="4400" b="1" dirty="0">
                <a:latin typeface="Vani" panose="020B0502040204020203" pitchFamily="34" charset="0"/>
                <a:cs typeface="Vani" panose="020B0502040204020203" pitchFamily="34" charset="0"/>
              </a:rPr>
            </a:br>
            <a:r>
              <a:rPr lang="es-CL" altLang="es-CL" sz="2800" dirty="0">
                <a:solidFill>
                  <a:schemeClr val="tx1"/>
                </a:solidFill>
                <a:latin typeface="+mn-lt"/>
                <a:hlinkClick r:id="rId3"/>
              </a:rPr>
              <a:t>www.fundaciongentegrande.org</a:t>
            </a:r>
            <a:br>
              <a:rPr lang="es-CL" altLang="es-CL" sz="2800" dirty="0">
                <a:solidFill>
                  <a:schemeClr val="tx1"/>
                </a:solidFill>
                <a:latin typeface="+mn-lt"/>
              </a:rPr>
            </a:br>
            <a:br>
              <a:rPr lang="es-CL" altLang="es-CL" sz="2800" dirty="0">
                <a:solidFill>
                  <a:schemeClr val="tx1"/>
                </a:solidFill>
                <a:latin typeface="+mn-lt"/>
              </a:rPr>
            </a:br>
            <a:r>
              <a:rPr lang="es-CL" altLang="es-CL" sz="2800" dirty="0" err="1">
                <a:solidFill>
                  <a:schemeClr val="tx1"/>
                </a:solidFill>
                <a:latin typeface="+mn-lt"/>
              </a:rPr>
              <a:t>rominaleblanc@fundaciongentegrande.org</a:t>
            </a:r>
            <a:br>
              <a:rPr lang="es-CL" altLang="es-CL" sz="2800" dirty="0">
                <a:solidFill>
                  <a:schemeClr val="tx1"/>
                </a:solidFill>
                <a:latin typeface="+mn-lt"/>
              </a:rPr>
            </a:br>
            <a:br>
              <a:rPr lang="es-CL" altLang="es-CL" sz="2800" dirty="0">
                <a:solidFill>
                  <a:schemeClr val="tx1"/>
                </a:solidFill>
                <a:latin typeface="+mn-lt"/>
              </a:rPr>
            </a:br>
            <a:r>
              <a:rPr lang="es-CL" altLang="es-CL" sz="2800" dirty="0">
                <a:solidFill>
                  <a:schemeClr val="tx1"/>
                </a:solidFill>
                <a:latin typeface="+mn-lt"/>
              </a:rPr>
              <a:t>Teléfono: 56 992182452</a:t>
            </a:r>
            <a:br>
              <a:rPr lang="es-CL" altLang="es-CL" sz="2800" dirty="0">
                <a:solidFill>
                  <a:schemeClr val="tx1"/>
                </a:solidFill>
                <a:latin typeface="+mn-lt"/>
              </a:rPr>
            </a:br>
            <a:r>
              <a:rPr lang="es-MX" sz="3600" b="1" dirty="0">
                <a:solidFill>
                  <a:schemeClr val="accent1">
                    <a:lumMod val="75000"/>
                  </a:schemeClr>
                </a:solidFill>
                <a:latin typeface="Vani" panose="020B0502040204020203" pitchFamily="34" charset="0"/>
                <a:cs typeface="Vani" panose="020B0502040204020203" pitchFamily="34" charset="0"/>
              </a:rPr>
              <a:t> </a:t>
            </a:r>
            <a:endParaRPr lang="es-CL" sz="3600" b="1" dirty="0">
              <a:solidFill>
                <a:schemeClr val="accent1">
                  <a:lumMod val="75000"/>
                </a:schemeClr>
              </a:solidFill>
              <a:latin typeface="Vani" panose="020B0502040204020203" pitchFamily="34" charset="0"/>
              <a:cs typeface="Vani" panose="020B0502040204020203" pitchFamily="34" charset="0"/>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3CD0544-1436-EE93-A982-D895F9D1D6D5}"/>
              </a:ext>
            </a:extLst>
          </p:cNvPr>
          <p:cNvSpPr>
            <a:spLocks noGrp="1"/>
          </p:cNvSpPr>
          <p:nvPr>
            <p:ph type="title"/>
          </p:nvPr>
        </p:nvSpPr>
        <p:spPr>
          <a:xfrm>
            <a:off x="468313" y="2781300"/>
            <a:ext cx="7620000" cy="1143000"/>
          </a:xfrm>
        </p:spPr>
        <p:txBody>
          <a:bodyPr/>
          <a:lstStyle/>
          <a:p>
            <a:pPr eaLnBrk="1" fontAlgn="auto" hangingPunct="1">
              <a:spcAft>
                <a:spcPts val="0"/>
              </a:spcAft>
              <a:defRPr/>
            </a:pPr>
            <a:r>
              <a:rPr lang="es-MX" sz="6600" b="1" dirty="0">
                <a:latin typeface="Vani" panose="020B0502040204020203" pitchFamily="34" charset="0"/>
                <a:cs typeface="Vani" panose="020B0502040204020203" pitchFamily="34" charset="0"/>
              </a:rPr>
              <a:t>Es por esto que…</a:t>
            </a:r>
            <a:endParaRPr lang="es-CL" sz="6600" b="1" dirty="0">
              <a:latin typeface="Vani" panose="020B0502040204020203" pitchFamily="34" charset="0"/>
              <a:cs typeface="Vani" panose="020B0502040204020203" pitchFamily="34" charset="0"/>
            </a:endParaRPr>
          </a:p>
        </p:txBody>
      </p:sp>
      <p:pic>
        <p:nvPicPr>
          <p:cNvPr id="5123" name="Imagen 1" descr="D:\LOGO\LOGO VERTICAL.jpg">
            <a:extLst>
              <a:ext uri="{FF2B5EF4-FFF2-40B4-BE49-F238E27FC236}">
                <a16:creationId xmlns:a16="http://schemas.microsoft.com/office/drawing/2014/main" id="{88658197-D256-C526-D452-B1584F738C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418138"/>
            <a:ext cx="1584325" cy="1439862"/>
          </a:xfrm>
          <a:noFill/>
        </p:spPr>
      </p:pic>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2 Marcador de contenido">
            <a:extLst>
              <a:ext uri="{FF2B5EF4-FFF2-40B4-BE49-F238E27FC236}">
                <a16:creationId xmlns:a16="http://schemas.microsoft.com/office/drawing/2014/main" id="{0093A982-578D-2F73-8290-5A11586E0668}"/>
              </a:ext>
            </a:extLst>
          </p:cNvPr>
          <p:cNvSpPr>
            <a:spLocks noGrp="1"/>
          </p:cNvSpPr>
          <p:nvPr>
            <p:ph idx="1"/>
          </p:nvPr>
        </p:nvSpPr>
        <p:spPr>
          <a:xfrm>
            <a:off x="28575" y="-387350"/>
            <a:ext cx="8504238" cy="6237288"/>
          </a:xfrm>
        </p:spPr>
        <p:txBody>
          <a:bodyPr/>
          <a:lstStyle/>
          <a:p>
            <a:pPr marL="114300" indent="0">
              <a:buFont typeface="Arial" panose="020B0604020202020204" pitchFamily="34" charset="0"/>
              <a:buNone/>
            </a:pPr>
            <a:endParaRPr lang="es-MX" altLang="es-CL" sz="4000" dirty="0">
              <a:latin typeface="Andalus" pitchFamily="18" charset="-78"/>
              <a:cs typeface="Andalus" pitchFamily="18" charset="-78"/>
            </a:endParaRPr>
          </a:p>
          <a:p>
            <a:pPr marL="114300" indent="0" algn="ctr">
              <a:buFont typeface="Arial" panose="020B0604020202020204" pitchFamily="34" charset="0"/>
              <a:buNone/>
            </a:pPr>
            <a:r>
              <a:rPr lang="es-CL" altLang="es-CL" sz="3200" b="1" dirty="0">
                <a:solidFill>
                  <a:schemeClr val="bg2"/>
                </a:solidFill>
              </a:rPr>
              <a:t>Establecimiento de Larga Estadía </a:t>
            </a:r>
            <a:br>
              <a:rPr lang="es-CL" altLang="es-CL" sz="3200" b="1" dirty="0">
                <a:solidFill>
                  <a:schemeClr val="bg2"/>
                </a:solidFill>
              </a:rPr>
            </a:br>
            <a:r>
              <a:rPr lang="es-CL" altLang="es-CL" sz="3200" b="1" dirty="0">
                <a:solidFill>
                  <a:schemeClr val="bg2"/>
                </a:solidFill>
              </a:rPr>
              <a:t>para Adultos Mayores Emilio Gutiérrez Bonelli</a:t>
            </a:r>
          </a:p>
          <a:p>
            <a:pPr marL="114300" indent="0" algn="ctr">
              <a:buFont typeface="Arial" panose="020B0604020202020204" pitchFamily="34" charset="0"/>
              <a:buNone/>
            </a:pPr>
            <a:endParaRPr lang="es-CL" altLang="es-CL" sz="3200" dirty="0">
              <a:solidFill>
                <a:schemeClr val="bg2"/>
              </a:solidFill>
            </a:endParaRPr>
          </a:p>
          <a:p>
            <a:pPr marL="114300" indent="0" algn="ctr">
              <a:buFont typeface="Arial" panose="020B0604020202020204" pitchFamily="34" charset="0"/>
              <a:buNone/>
            </a:pPr>
            <a:r>
              <a:rPr lang="es-CL" altLang="es-CL" sz="3200" dirty="0"/>
              <a:t>Ramón </a:t>
            </a:r>
            <a:r>
              <a:rPr lang="es-CL" altLang="es-CL" sz="3200" dirty="0" err="1"/>
              <a:t>Carnicer</a:t>
            </a:r>
            <a:r>
              <a:rPr lang="es-CL" altLang="es-CL" sz="3200" dirty="0"/>
              <a:t> Poniente #3186 Arica</a:t>
            </a:r>
          </a:p>
          <a:p>
            <a:pPr marL="114300" indent="0" algn="ctr">
              <a:buFont typeface="Arial" panose="020B0604020202020204" pitchFamily="34" charset="0"/>
              <a:buNone/>
            </a:pPr>
            <a:r>
              <a:rPr lang="es-CL" altLang="es-CL" sz="3200" dirty="0"/>
              <a:t>582314047</a:t>
            </a:r>
          </a:p>
          <a:p>
            <a:pPr marL="114300" indent="0" algn="ctr">
              <a:buFont typeface="Arial" panose="020B0604020202020204" pitchFamily="34" charset="0"/>
              <a:buNone/>
            </a:pPr>
            <a:endParaRPr lang="es-CL" altLang="es-CL" sz="3200" dirty="0"/>
          </a:p>
          <a:p>
            <a:pPr marL="114300" indent="0" algn="ctr">
              <a:buFont typeface="Arial" panose="020B0604020202020204" pitchFamily="34" charset="0"/>
              <a:buNone/>
            </a:pPr>
            <a:r>
              <a:rPr lang="es-CL" altLang="es-CL" sz="3200" dirty="0"/>
              <a:t>En Arica SENAMA queda en 18 de septiembre 1923, teléfono 582594854 y allí puede obtener la información actualizada y resolver sus dudas</a:t>
            </a:r>
          </a:p>
          <a:p>
            <a:pPr marL="114300" indent="0" algn="ctr">
              <a:buFont typeface="Arial" panose="020B0604020202020204" pitchFamily="34" charset="0"/>
              <a:buNone/>
            </a:pPr>
            <a:endParaRPr lang="es-CL" altLang="es-CL" sz="3200" dirty="0"/>
          </a:p>
          <a:p>
            <a:pPr marL="114300" indent="0">
              <a:buFont typeface="Arial" panose="020B0604020202020204" pitchFamily="34" charset="0"/>
              <a:buNone/>
            </a:pPr>
            <a:endParaRPr lang="es-MX" altLang="es-CL" sz="4000" dirty="0">
              <a:latin typeface="Andalus" pitchFamily="18" charset="-78"/>
              <a:cs typeface="Andalus" pitchFamily="18" charset="-78"/>
            </a:endParaRPr>
          </a:p>
          <a:p>
            <a:pPr marL="114300" indent="0">
              <a:buFont typeface="Arial" panose="020B0604020202020204" pitchFamily="34" charset="0"/>
              <a:buNone/>
            </a:pPr>
            <a:endParaRPr lang="es-CL" altLang="es-CL" sz="4000" dirty="0">
              <a:latin typeface="Andalus" pitchFamily="18" charset="-78"/>
              <a:cs typeface="Andalus" pitchFamily="18" charset="-78"/>
            </a:endParaRPr>
          </a:p>
        </p:txBody>
      </p:sp>
      <p:pic>
        <p:nvPicPr>
          <p:cNvPr id="2" name="Imagen 1" descr="D:\LOGO\LOGO VERTICAL.jpg">
            <a:extLst>
              <a:ext uri="{FF2B5EF4-FFF2-40B4-BE49-F238E27FC236}">
                <a16:creationId xmlns:a16="http://schemas.microsoft.com/office/drawing/2014/main" id="{68745495-43FC-50E1-46D6-491F3AE76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5229225"/>
            <a:ext cx="15843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A18782DE-0560-7F70-1DBD-C6D2DE829677}"/>
              </a:ext>
            </a:extLst>
          </p:cNvPr>
          <p:cNvSpPr>
            <a:spLocks noGrp="1"/>
          </p:cNvSpPr>
          <p:nvPr>
            <p:ph type="title"/>
          </p:nvPr>
        </p:nvSpPr>
        <p:spPr>
          <a:xfrm>
            <a:off x="468313" y="2924175"/>
            <a:ext cx="7620000" cy="1143000"/>
          </a:xfrm>
        </p:spPr>
        <p:txBody>
          <a:bodyPr/>
          <a:lstStyle/>
          <a:p>
            <a:r>
              <a:rPr lang="es-CL" sz="2400" dirty="0">
                <a:solidFill>
                  <a:schemeClr val="accent2"/>
                </a:solidFill>
                <a:latin typeface="+mn-lt"/>
              </a:rPr>
              <a:t>El año 2014 nace </a:t>
            </a:r>
            <a:r>
              <a:rPr lang="es-CL" sz="2400" b="1" dirty="0">
                <a:solidFill>
                  <a:schemeClr val="accent3">
                    <a:lumMod val="75000"/>
                  </a:schemeClr>
                </a:solidFill>
                <a:latin typeface="+mn-lt"/>
              </a:rPr>
              <a:t>FUNDACIÓN GENTE GRANDE</a:t>
            </a:r>
            <a:r>
              <a:rPr lang="es-CL" sz="2400" dirty="0">
                <a:solidFill>
                  <a:schemeClr val="accent3">
                    <a:lumMod val="75000"/>
                  </a:schemeClr>
                </a:solidFill>
                <a:latin typeface="+mn-lt"/>
              </a:rPr>
              <a:t> </a:t>
            </a:r>
            <a:r>
              <a:rPr lang="es-CL" sz="2400" dirty="0">
                <a:solidFill>
                  <a:schemeClr val="accent2"/>
                </a:solidFill>
                <a:latin typeface="+mn-lt"/>
              </a:rPr>
              <a:t>conformada por profesionales de diversas disciplinas, con inquietudes y principios comunes.</a:t>
            </a:r>
            <a:br>
              <a:rPr lang="es-CL" sz="2400" dirty="0">
                <a:solidFill>
                  <a:schemeClr val="accent2"/>
                </a:solidFill>
                <a:latin typeface="+mn-lt"/>
              </a:rPr>
            </a:br>
            <a:br>
              <a:rPr lang="es-CL" sz="2400" dirty="0">
                <a:solidFill>
                  <a:schemeClr val="accent2"/>
                </a:solidFill>
                <a:latin typeface="+mn-lt"/>
              </a:rPr>
            </a:br>
            <a:r>
              <a:rPr lang="es-CL" altLang="es-CL" sz="2400" dirty="0">
                <a:latin typeface="+mn-lt"/>
                <a:cs typeface="Vani" panose="020B0604020202020204" pitchFamily="34" charset="0"/>
              </a:rPr>
              <a:t>Somos una fundación de interés público, sin fines de lucro, que busca acompañar de una manera activa y de calidad a las personas grandes, potenciando así su desarrollo y mejorando su calidad de vida</a:t>
            </a:r>
            <a:br>
              <a:rPr lang="es-CL" altLang="es-CL" sz="2400" dirty="0">
                <a:latin typeface="+mn-lt"/>
                <a:cs typeface="Vani" panose="020B0604020202020204" pitchFamily="34" charset="0"/>
              </a:rPr>
            </a:br>
            <a:r>
              <a:rPr lang="es-CL" altLang="es-CL" sz="2400" dirty="0">
                <a:latin typeface="+mn-lt"/>
                <a:cs typeface="Vani" panose="020B0604020202020204" pitchFamily="34" charset="0"/>
              </a:rPr>
              <a:t>Buscamos crear una nueva conciencia sobre una etapa de la vida tan esencial como el envejecimiento. Avanzando hacia un modelo de integración, apoyo y entendimiento.</a:t>
            </a:r>
            <a:br>
              <a:rPr lang="es-CL" altLang="es-CL" sz="2400" dirty="0">
                <a:latin typeface="+mn-lt"/>
                <a:cs typeface="Vani" panose="020B0604020202020204" pitchFamily="34" charset="0"/>
              </a:rPr>
            </a:br>
            <a:r>
              <a:rPr lang="es-CL" altLang="es-CL" sz="2400" dirty="0">
                <a:latin typeface="+mn-lt"/>
                <a:cs typeface="Vani" panose="020B0604020202020204" pitchFamily="34" charset="0"/>
              </a:rPr>
              <a:t>Queremos hacer visible todo el potencial y aporte que pueden ofrecer las personas grandes a la comunidad.</a:t>
            </a:r>
            <a:br>
              <a:rPr lang="es-CL" altLang="es-CL" sz="2400" dirty="0">
                <a:latin typeface="+mn-lt"/>
                <a:cs typeface="Vani" panose="020B0604020202020204" pitchFamily="34" charset="0"/>
              </a:rPr>
            </a:br>
            <a:br>
              <a:rPr lang="es-CL" sz="2400" dirty="0"/>
            </a:br>
            <a:endParaRPr lang="es-CL" dirty="0"/>
          </a:p>
        </p:txBody>
      </p:sp>
      <p:pic>
        <p:nvPicPr>
          <p:cNvPr id="6147" name="Imagen 1" descr="D:\LOGO\LOGO VERTICAL.jpg">
            <a:extLst>
              <a:ext uri="{FF2B5EF4-FFF2-40B4-BE49-F238E27FC236}">
                <a16:creationId xmlns:a16="http://schemas.microsoft.com/office/drawing/2014/main" id="{D0A5FDF3-F062-8B66-AA0E-6DCBCD6B69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04025" y="5418138"/>
            <a:ext cx="1584325" cy="1439862"/>
          </a:xfrm>
          <a:noFill/>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ED044EA7-A619-B9CC-5206-3ADC84B71E67}"/>
              </a:ext>
            </a:extLst>
          </p:cNvPr>
          <p:cNvSpPr>
            <a:spLocks noGrp="1"/>
          </p:cNvSpPr>
          <p:nvPr>
            <p:ph type="title"/>
          </p:nvPr>
        </p:nvSpPr>
        <p:spPr>
          <a:xfrm>
            <a:off x="468313" y="2781300"/>
            <a:ext cx="7620000" cy="1143000"/>
          </a:xfrm>
        </p:spPr>
        <p:txBody>
          <a:bodyPr/>
          <a:lstStyle/>
          <a:p>
            <a:pPr algn="ctr">
              <a:defRPr/>
            </a:pPr>
            <a:r>
              <a:rPr lang="es-MX" sz="6600" b="1" dirty="0">
                <a:latin typeface="Vani" panose="020B0502040204020203" pitchFamily="34" charset="0"/>
                <a:cs typeface="Vani" panose="020B0502040204020203" pitchFamily="34" charset="0"/>
              </a:rPr>
              <a:t>Socios Fundadores</a:t>
            </a:r>
            <a:endParaRPr lang="es-CL" sz="6600" b="1" dirty="0">
              <a:latin typeface="Vani" panose="020B0502040204020203" pitchFamily="34" charset="0"/>
              <a:cs typeface="Vani" panose="020B0502040204020203" pitchFamily="34" charset="0"/>
            </a:endParaRPr>
          </a:p>
        </p:txBody>
      </p:sp>
      <p:pic>
        <p:nvPicPr>
          <p:cNvPr id="24579" name="Imagen 1" descr="D:\LOGO\LOGO VERTICAL.jpg">
            <a:extLst>
              <a:ext uri="{FF2B5EF4-FFF2-40B4-BE49-F238E27FC236}">
                <a16:creationId xmlns:a16="http://schemas.microsoft.com/office/drawing/2014/main" id="{6FEDEF10-CDF4-FB9D-00A1-574A42A7D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1013" y="5411788"/>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6547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Marcador de contenido">
            <a:extLst>
              <a:ext uri="{FF2B5EF4-FFF2-40B4-BE49-F238E27FC236}">
                <a16:creationId xmlns:a16="http://schemas.microsoft.com/office/drawing/2014/main" id="{5E6258D6-A978-D4AF-A186-29D1D163316F}"/>
              </a:ext>
            </a:extLst>
          </p:cNvPr>
          <p:cNvSpPr>
            <a:spLocks noGrp="1"/>
          </p:cNvSpPr>
          <p:nvPr>
            <p:ph idx="1"/>
          </p:nvPr>
        </p:nvSpPr>
        <p:spPr>
          <a:xfrm>
            <a:off x="179388" y="0"/>
            <a:ext cx="8208962" cy="4800600"/>
          </a:xfrm>
        </p:spPr>
        <p:txBody>
          <a:bodyPr anchor="t"/>
          <a:lstStyle/>
          <a:p>
            <a:pPr marL="114300" indent="0" algn="ctr">
              <a:lnSpc>
                <a:spcPct val="150000"/>
              </a:lnSpc>
              <a:buFont typeface="Arial" panose="020B0604020202020204" pitchFamily="34" charset="0"/>
              <a:buNone/>
            </a:pPr>
            <a:endParaRPr lang="es-MX" altLang="es-CL" sz="1800" dirty="0">
              <a:cs typeface="Vani" panose="020B0604020202020204" pitchFamily="34" charset="0"/>
            </a:endParaRPr>
          </a:p>
          <a:p>
            <a:pPr marL="114300" indent="0" algn="ctr">
              <a:lnSpc>
                <a:spcPct val="150000"/>
              </a:lnSpc>
              <a:buFont typeface="Arial" panose="020B0604020202020204" pitchFamily="34" charset="0"/>
              <a:buNone/>
            </a:pPr>
            <a:r>
              <a:rPr lang="es-MX" altLang="es-CL" sz="1800" dirty="0">
                <a:cs typeface="Vani" panose="020B0604020202020204" pitchFamily="34" charset="0"/>
              </a:rPr>
              <a:t>Carola Sandoval Yañez – Contadora Auditora/Contadora Pública</a:t>
            </a:r>
          </a:p>
          <a:p>
            <a:pPr marL="114300" indent="0" algn="ctr">
              <a:lnSpc>
                <a:spcPct val="150000"/>
              </a:lnSpc>
              <a:buFont typeface="Arial" panose="020B0604020202020204" pitchFamily="34" charset="0"/>
              <a:buNone/>
            </a:pPr>
            <a:r>
              <a:rPr lang="es-MX" altLang="es-CL" sz="1800" dirty="0">
                <a:cs typeface="Vani" panose="020B0604020202020204" pitchFamily="34" charset="0"/>
              </a:rPr>
              <a:t>Francisco Osorio Sobarzo – Médico Psiquiatra</a:t>
            </a:r>
          </a:p>
          <a:p>
            <a:pPr marL="114300" indent="0" algn="ctr">
              <a:lnSpc>
                <a:spcPct val="150000"/>
              </a:lnSpc>
              <a:buFont typeface="Arial" panose="020B0604020202020204" pitchFamily="34" charset="0"/>
              <a:buNone/>
            </a:pPr>
            <a:r>
              <a:rPr lang="es-MX" altLang="es-CL" sz="1800" dirty="0">
                <a:cs typeface="Vani" panose="020B0604020202020204" pitchFamily="34" charset="0"/>
              </a:rPr>
              <a:t>Romina Le Blanc Ampuero – Abogada</a:t>
            </a:r>
          </a:p>
          <a:p>
            <a:pPr marL="114300" indent="0" algn="ctr">
              <a:lnSpc>
                <a:spcPct val="150000"/>
              </a:lnSpc>
              <a:buFont typeface="Arial" panose="020B0604020202020204" pitchFamily="34" charset="0"/>
              <a:buNone/>
            </a:pPr>
            <a:r>
              <a:rPr lang="es-MX" altLang="es-CL" sz="1800" dirty="0">
                <a:cs typeface="Vani" panose="020B0604020202020204" pitchFamily="34" charset="0"/>
              </a:rPr>
              <a:t>Oscar Fiascunari García – Habilitado en Derecho</a:t>
            </a:r>
          </a:p>
          <a:p>
            <a:pPr marL="114300" indent="0" algn="ctr">
              <a:lnSpc>
                <a:spcPct val="150000"/>
              </a:lnSpc>
              <a:buFont typeface="Arial" panose="020B0604020202020204" pitchFamily="34" charset="0"/>
              <a:buNone/>
            </a:pPr>
            <a:r>
              <a:rPr lang="es-MX" altLang="es-CL" sz="1800" dirty="0">
                <a:solidFill>
                  <a:schemeClr val="bg2"/>
                </a:solidFill>
                <a:cs typeface="Vani" panose="020B0604020202020204" pitchFamily="34" charset="0"/>
              </a:rPr>
              <a:t>Pía Hachim Meza -  Psicóloga</a:t>
            </a:r>
          </a:p>
          <a:p>
            <a:pPr marL="114300" indent="0" algn="ctr">
              <a:lnSpc>
                <a:spcPct val="150000"/>
              </a:lnSpc>
              <a:buFont typeface="Arial" panose="020B0604020202020204" pitchFamily="34" charset="0"/>
              <a:buNone/>
            </a:pPr>
            <a:r>
              <a:rPr lang="es-MX" altLang="es-CL" sz="1800" dirty="0">
                <a:solidFill>
                  <a:schemeClr val="bg2"/>
                </a:solidFill>
                <a:cs typeface="Vani" panose="020B0604020202020204" pitchFamily="34" charset="0"/>
              </a:rPr>
              <a:t>Jessica Flores Iribarren – Nutricionista</a:t>
            </a:r>
          </a:p>
          <a:p>
            <a:pPr marL="114300" indent="0" algn="ctr">
              <a:lnSpc>
                <a:spcPct val="150000"/>
              </a:lnSpc>
              <a:buFont typeface="Arial" panose="020B0604020202020204" pitchFamily="34" charset="0"/>
              <a:buNone/>
            </a:pPr>
            <a:r>
              <a:rPr lang="es-MX" altLang="es-CL" sz="1800" dirty="0">
                <a:solidFill>
                  <a:schemeClr val="bg2"/>
                </a:solidFill>
                <a:cs typeface="Vani" panose="020B0604020202020204" pitchFamily="34" charset="0"/>
              </a:rPr>
              <a:t>Ilse Flores Rivera – Terapeuta Ocupacional</a:t>
            </a:r>
          </a:p>
          <a:p>
            <a:pPr marL="114300" indent="0" algn="ctr">
              <a:lnSpc>
                <a:spcPct val="150000"/>
              </a:lnSpc>
              <a:buFont typeface="Arial" panose="020B0604020202020204" pitchFamily="34" charset="0"/>
              <a:buNone/>
            </a:pPr>
            <a:r>
              <a:rPr lang="es-MX" altLang="es-CL" sz="1800" dirty="0">
                <a:solidFill>
                  <a:schemeClr val="bg2"/>
                </a:solidFill>
                <a:cs typeface="Vani" panose="020B0604020202020204" pitchFamily="34" charset="0"/>
              </a:rPr>
              <a:t>David Escauriaza Sánchez – Kinesiólogo</a:t>
            </a:r>
          </a:p>
          <a:p>
            <a:pPr marL="114300" indent="0" algn="ctr">
              <a:lnSpc>
                <a:spcPct val="150000"/>
              </a:lnSpc>
              <a:buFont typeface="Arial" panose="020B0604020202020204" pitchFamily="34" charset="0"/>
              <a:buNone/>
            </a:pPr>
            <a:r>
              <a:rPr lang="es-MX" altLang="es-CL" sz="1800" dirty="0">
                <a:solidFill>
                  <a:schemeClr val="bg2"/>
                </a:solidFill>
                <a:cs typeface="Vani" panose="020B0604020202020204" pitchFamily="34" charset="0"/>
              </a:rPr>
              <a:t>María Angélica Álvarez Miranda – Abogada</a:t>
            </a:r>
          </a:p>
          <a:p>
            <a:pPr marL="114300" indent="0" algn="ctr">
              <a:lnSpc>
                <a:spcPct val="150000"/>
              </a:lnSpc>
              <a:buFont typeface="Arial" panose="020B0604020202020204" pitchFamily="34" charset="0"/>
              <a:buNone/>
            </a:pPr>
            <a:r>
              <a:rPr lang="es-MX" altLang="es-CL" sz="1800" dirty="0">
                <a:cs typeface="Vani" panose="020B0604020202020204" pitchFamily="34" charset="0"/>
              </a:rPr>
              <a:t>Eduardo Ramírez Gómez – Médico Cirujano</a:t>
            </a:r>
          </a:p>
          <a:p>
            <a:pPr marL="114300" indent="0" algn="ctr">
              <a:lnSpc>
                <a:spcPct val="150000"/>
              </a:lnSpc>
              <a:buFont typeface="Arial" panose="020B0604020202020204" pitchFamily="34" charset="0"/>
              <a:buNone/>
            </a:pPr>
            <a:r>
              <a:rPr lang="es-MX" altLang="es-CL" sz="1800" dirty="0">
                <a:cs typeface="Vani" panose="020B0604020202020204" pitchFamily="34" charset="0"/>
              </a:rPr>
              <a:t>Hna. Paulina Minaya Villafana -  Religiosa</a:t>
            </a:r>
          </a:p>
          <a:p>
            <a:pPr marL="114300" indent="0" algn="ctr">
              <a:lnSpc>
                <a:spcPct val="150000"/>
              </a:lnSpc>
              <a:buFont typeface="Arial" panose="020B0604020202020204" pitchFamily="34" charset="0"/>
              <a:buNone/>
            </a:pPr>
            <a:r>
              <a:rPr lang="es-MX" altLang="es-CL" sz="1800" dirty="0">
                <a:cs typeface="Vani" panose="020B0604020202020204" pitchFamily="34" charset="0"/>
              </a:rPr>
              <a:t>Paula Leiva Le-Blanc – Asistente Social</a:t>
            </a:r>
          </a:p>
          <a:p>
            <a:pPr marL="114300" indent="0" algn="ctr">
              <a:lnSpc>
                <a:spcPct val="150000"/>
              </a:lnSpc>
              <a:buFont typeface="Arial" panose="020B0604020202020204" pitchFamily="34" charset="0"/>
              <a:buNone/>
            </a:pPr>
            <a:r>
              <a:rPr lang="es-MX" altLang="es-CL" sz="1800" dirty="0">
                <a:cs typeface="Vani" panose="020B0604020202020204" pitchFamily="34" charset="0"/>
              </a:rPr>
              <a:t>María Cecilia Díaz Cuevas – Ingeniera Civil Industrial</a:t>
            </a:r>
          </a:p>
          <a:p>
            <a:pPr marL="114300" indent="0" algn="ctr">
              <a:buFont typeface="Arial" panose="020B0604020202020204" pitchFamily="34" charset="0"/>
              <a:buNone/>
            </a:pPr>
            <a:endParaRPr lang="es-MX" altLang="es-CL" sz="2700" dirty="0">
              <a:solidFill>
                <a:schemeClr val="bg2"/>
              </a:solidFill>
              <a:latin typeface="Vani" panose="020B0604020202020204" pitchFamily="34" charset="0"/>
              <a:cs typeface="Vani" panose="020B0604020202020204" pitchFamily="34" charset="0"/>
            </a:endParaRPr>
          </a:p>
          <a:p>
            <a:pPr marL="114300" indent="0">
              <a:buFont typeface="Arial" panose="020B0604020202020204" pitchFamily="34" charset="0"/>
              <a:buNone/>
            </a:pPr>
            <a:endParaRPr lang="es-CL" altLang="es-CL" sz="2700" dirty="0"/>
          </a:p>
        </p:txBody>
      </p:sp>
      <p:pic>
        <p:nvPicPr>
          <p:cNvPr id="2" name="Imagen 1" descr="D:\LOGO\LOGO VERTICAL.jpg">
            <a:extLst>
              <a:ext uri="{FF2B5EF4-FFF2-40B4-BE49-F238E27FC236}">
                <a16:creationId xmlns:a16="http://schemas.microsoft.com/office/drawing/2014/main" id="{BA43FEBB-0910-C926-826B-1AC743894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5418138"/>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99714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DCAD5-11EB-EBAC-8C8A-24A3A5BDE6D8}"/>
              </a:ext>
            </a:extLst>
          </p:cNvPr>
          <p:cNvSpPr>
            <a:spLocks noGrp="1"/>
          </p:cNvSpPr>
          <p:nvPr>
            <p:ph type="title"/>
          </p:nvPr>
        </p:nvSpPr>
        <p:spPr/>
        <p:txBody>
          <a:bodyPr/>
          <a:lstStyle/>
          <a:p>
            <a:pPr algn="ctr"/>
            <a:br>
              <a:rPr lang="es-ES_tradnl" sz="3200" b="1" dirty="0">
                <a:solidFill>
                  <a:schemeClr val="accent4">
                    <a:lumMod val="75000"/>
                  </a:schemeClr>
                </a:solidFill>
                <a:effectLst/>
                <a:latin typeface="Calibri" panose="020F0502020204030204" pitchFamily="34" charset="0"/>
                <a:ea typeface="Calibri" panose="020F0502020204030204" pitchFamily="34" charset="0"/>
              </a:rPr>
            </a:br>
            <a:r>
              <a:rPr lang="es-ES_tradnl" sz="3200" b="1" dirty="0">
                <a:solidFill>
                  <a:schemeClr val="accent4">
                    <a:lumMod val="75000"/>
                  </a:schemeClr>
                </a:solidFill>
                <a:effectLst/>
                <a:latin typeface="Calibri" panose="020F0502020204030204" pitchFamily="34" charset="0"/>
                <a:ea typeface="Calibri" panose="020F0502020204030204" pitchFamily="34" charset="0"/>
              </a:rPr>
              <a:t>DATOS DE CONSTITUCIÓN Y REGISTRO</a:t>
            </a:r>
            <a:br>
              <a:rPr lang="es-ES_tradnl" sz="4800" b="1" dirty="0">
                <a:solidFill>
                  <a:schemeClr val="accent4">
                    <a:lumMod val="75000"/>
                  </a:schemeClr>
                </a:solidFill>
                <a:effectLst/>
                <a:latin typeface="Calibri" panose="020F0502020204030204" pitchFamily="34" charset="0"/>
                <a:ea typeface="Calibri" panose="020F0502020204030204" pitchFamily="34" charset="0"/>
              </a:rPr>
            </a:br>
            <a:endParaRPr lang="es-CL" dirty="0"/>
          </a:p>
        </p:txBody>
      </p:sp>
      <p:sp>
        <p:nvSpPr>
          <p:cNvPr id="3" name="Marcador de contenido 2">
            <a:extLst>
              <a:ext uri="{FF2B5EF4-FFF2-40B4-BE49-F238E27FC236}">
                <a16:creationId xmlns:a16="http://schemas.microsoft.com/office/drawing/2014/main" id="{B9D8CD41-5106-BDA3-B518-4959D6E52C4D}"/>
              </a:ext>
            </a:extLst>
          </p:cNvPr>
          <p:cNvSpPr>
            <a:spLocks noGrp="1"/>
          </p:cNvSpPr>
          <p:nvPr>
            <p:ph idx="1"/>
          </p:nvPr>
        </p:nvSpPr>
        <p:spPr>
          <a:xfrm>
            <a:off x="457200" y="1417638"/>
            <a:ext cx="7620000" cy="4983162"/>
          </a:xfrm>
        </p:spPr>
        <p:txBody>
          <a:bodyPr/>
          <a:lstStyle/>
          <a:p>
            <a:pPr marL="114300" indent="0" algn="ctr">
              <a:lnSpc>
                <a:spcPct val="115000"/>
              </a:lnSpc>
              <a:buNone/>
            </a:pPr>
            <a:endParaRPr lang="es-ES_tradnl" sz="1800" b="1" dirty="0">
              <a:solidFill>
                <a:schemeClr val="accent4">
                  <a:lumMod val="75000"/>
                </a:schemeClr>
              </a:solidFill>
              <a:effectLst/>
              <a:latin typeface="Calibri" panose="020F0502020204030204" pitchFamily="34" charset="0"/>
              <a:ea typeface="Calibri" panose="020F0502020204030204" pitchFamily="34" charset="0"/>
            </a:endParaRPr>
          </a:p>
          <a:p>
            <a:pPr algn="just">
              <a:lnSpc>
                <a:spcPct val="115000"/>
              </a:lnSpc>
            </a:pPr>
            <a:r>
              <a:rPr lang="es-ES_tradnl" sz="2000" b="1" dirty="0">
                <a:solidFill>
                  <a:schemeClr val="accent4">
                    <a:lumMod val="75000"/>
                  </a:schemeClr>
                </a:solidFill>
                <a:effectLst/>
                <a:latin typeface="Calibri" panose="020F0502020204030204" pitchFamily="34" charset="0"/>
                <a:ea typeface="Calibri" panose="020F0502020204030204" pitchFamily="34" charset="0"/>
              </a:rPr>
              <a:t>FUNDACIÓN GENTE GRANDE</a:t>
            </a:r>
          </a:p>
          <a:p>
            <a:pPr algn="just">
              <a:lnSpc>
                <a:spcPct val="115000"/>
              </a:lnSpc>
            </a:pPr>
            <a:r>
              <a:rPr lang="es-ES_tradnl" sz="2000" b="1" dirty="0">
                <a:solidFill>
                  <a:schemeClr val="accent4">
                    <a:lumMod val="75000"/>
                  </a:schemeClr>
                </a:solidFill>
                <a:latin typeface="Calibri" panose="020F0502020204030204" pitchFamily="34" charset="0"/>
                <a:ea typeface="Times New Roman" panose="02020603050405020304" pitchFamily="18" charset="0"/>
              </a:rPr>
              <a:t>Persona Jurídica Sin Fines de Lucro</a:t>
            </a:r>
          </a:p>
          <a:p>
            <a:pPr algn="just">
              <a:lnSpc>
                <a:spcPct val="115000"/>
              </a:lnSpc>
            </a:pPr>
            <a:r>
              <a:rPr lang="es-ES_tradnl" sz="2000" b="1" dirty="0">
                <a:solidFill>
                  <a:schemeClr val="accent4">
                    <a:lumMod val="75000"/>
                  </a:schemeClr>
                </a:solidFill>
                <a:effectLst/>
                <a:latin typeface="Calibri" panose="020F0502020204030204" pitchFamily="34" charset="0"/>
                <a:ea typeface="Calibri" panose="020F0502020204030204" pitchFamily="34" charset="0"/>
              </a:rPr>
              <a:t>RUT 65.085.707-0</a:t>
            </a:r>
            <a:endParaRPr lang="es-ES_tradnl" sz="2000" b="1" dirty="0">
              <a:solidFill>
                <a:schemeClr val="accent4">
                  <a:lumMod val="75000"/>
                </a:schemeClr>
              </a:solidFill>
              <a:latin typeface="Calibri" panose="020F0502020204030204" pitchFamily="34" charset="0"/>
              <a:ea typeface="Times New Roman" panose="02020603050405020304" pitchFamily="18" charset="0"/>
            </a:endParaRPr>
          </a:p>
          <a:p>
            <a:pPr algn="just">
              <a:lnSpc>
                <a:spcPct val="115000"/>
              </a:lnSpc>
            </a:pPr>
            <a:r>
              <a:rPr lang="es-ES_tradnl" sz="2000" b="1" dirty="0">
                <a:solidFill>
                  <a:schemeClr val="accent4">
                    <a:lumMod val="75000"/>
                  </a:schemeClr>
                </a:solidFill>
                <a:effectLst/>
                <a:latin typeface="Calibri" panose="020F0502020204030204" pitchFamily="34" charset="0"/>
                <a:ea typeface="Times New Roman" panose="02020603050405020304" pitchFamily="18" charset="0"/>
              </a:rPr>
              <a:t>Giro</a:t>
            </a:r>
            <a:r>
              <a:rPr lang="es-ES_tradnl" sz="2000" b="1" dirty="0">
                <a:solidFill>
                  <a:schemeClr val="accent4">
                    <a:lumMod val="75000"/>
                  </a:schemeClr>
                </a:solidFill>
                <a:latin typeface="Calibri" panose="020F0502020204030204" pitchFamily="34" charset="0"/>
                <a:ea typeface="Times New Roman" panose="02020603050405020304" pitchFamily="18" charset="0"/>
              </a:rPr>
              <a:t>: Actividades de Otras Asociaciones NCP</a:t>
            </a:r>
            <a:endParaRPr lang="es-CL" sz="2000" dirty="0">
              <a:solidFill>
                <a:schemeClr val="accent4">
                  <a:lumMod val="75000"/>
                </a:schemeClr>
              </a:solidFill>
              <a:effectLst/>
              <a:latin typeface="Times New Roman" panose="02020603050405020304" pitchFamily="18" charset="0"/>
              <a:ea typeface="Times New Roman" panose="02020603050405020304" pitchFamily="18" charset="0"/>
            </a:endParaRPr>
          </a:p>
          <a:p>
            <a:pPr algn="just">
              <a:lnSpc>
                <a:spcPct val="115000"/>
              </a:lnSpc>
            </a:pPr>
            <a:r>
              <a:rPr lang="es-ES_tradnl" sz="2000" b="1" dirty="0">
                <a:solidFill>
                  <a:schemeClr val="accent4">
                    <a:lumMod val="75000"/>
                  </a:schemeClr>
                </a:solidFill>
                <a:effectLst/>
                <a:latin typeface="Calibri" panose="020F0502020204030204" pitchFamily="34" charset="0"/>
                <a:ea typeface="Calibri" panose="020F0502020204030204" pitchFamily="34" charset="0"/>
              </a:rPr>
              <a:t>Fecha de creación 23-04-2014 (Constitución por Escritura Pública firmada ante Notario Público Titular de Arica don Armando Sánchez </a:t>
            </a:r>
            <a:r>
              <a:rPr lang="es-ES_tradnl" sz="2000" b="1" dirty="0" err="1">
                <a:solidFill>
                  <a:schemeClr val="accent4">
                    <a:lumMod val="75000"/>
                  </a:schemeClr>
                </a:solidFill>
                <a:effectLst/>
                <a:latin typeface="Calibri" panose="020F0502020204030204" pitchFamily="34" charset="0"/>
                <a:ea typeface="Calibri" panose="020F0502020204030204" pitchFamily="34" charset="0"/>
              </a:rPr>
              <a:t>Risi</a:t>
            </a:r>
            <a:r>
              <a:rPr lang="es-ES_tradnl" sz="2000" b="1" dirty="0">
                <a:solidFill>
                  <a:schemeClr val="accent4">
                    <a:lumMod val="75000"/>
                  </a:schemeClr>
                </a:solidFill>
                <a:effectLst/>
                <a:latin typeface="Calibri" panose="020F0502020204030204" pitchFamily="34" charset="0"/>
                <a:ea typeface="Calibri" panose="020F0502020204030204" pitchFamily="34" charset="0"/>
              </a:rPr>
              <a:t>)</a:t>
            </a:r>
            <a:endParaRPr lang="es-CL" sz="2000" dirty="0">
              <a:solidFill>
                <a:schemeClr val="accent4">
                  <a:lumMod val="75000"/>
                </a:schemeClr>
              </a:solidFill>
              <a:effectLst/>
              <a:latin typeface="Times New Roman" panose="02020603050405020304" pitchFamily="18" charset="0"/>
              <a:ea typeface="Times New Roman" panose="02020603050405020304" pitchFamily="18" charset="0"/>
            </a:endParaRPr>
          </a:p>
          <a:p>
            <a:pPr algn="just">
              <a:lnSpc>
                <a:spcPct val="115000"/>
              </a:lnSpc>
            </a:pPr>
            <a:r>
              <a:rPr lang="es-ES_tradnl" sz="2000" b="1" dirty="0">
                <a:solidFill>
                  <a:schemeClr val="accent4">
                    <a:lumMod val="75000"/>
                  </a:schemeClr>
                </a:solidFill>
                <a:effectLst/>
                <a:latin typeface="Calibri" panose="020F0502020204030204" pitchFamily="34" charset="0"/>
                <a:ea typeface="Calibri" panose="020F0502020204030204" pitchFamily="34" charset="0"/>
              </a:rPr>
              <a:t>Domicilio Covadonga 315, Arica</a:t>
            </a:r>
            <a:endParaRPr lang="es-CL" sz="2000" dirty="0">
              <a:solidFill>
                <a:schemeClr val="accent4">
                  <a:lumMod val="75000"/>
                </a:schemeClr>
              </a:solidFill>
              <a:effectLst/>
              <a:latin typeface="Times New Roman" panose="02020603050405020304" pitchFamily="18" charset="0"/>
              <a:ea typeface="Times New Roman" panose="02020603050405020304" pitchFamily="18" charset="0"/>
            </a:endParaRPr>
          </a:p>
          <a:p>
            <a:pPr algn="just">
              <a:lnSpc>
                <a:spcPct val="115000"/>
              </a:lnSpc>
            </a:pPr>
            <a:r>
              <a:rPr lang="es-ES_tradnl" sz="2000" b="1" dirty="0">
                <a:solidFill>
                  <a:schemeClr val="accent4">
                    <a:lumMod val="75000"/>
                  </a:schemeClr>
                </a:solidFill>
                <a:effectLst/>
                <a:latin typeface="Calibri" panose="020F0502020204030204" pitchFamily="34" charset="0"/>
                <a:ea typeface="Calibri" panose="020F0502020204030204" pitchFamily="34" charset="0"/>
              </a:rPr>
              <a:t>Registro Ley 20.500 Nº174509 del Servicio de Registro Civil e Identificación del 10-07-2014</a:t>
            </a:r>
            <a:endParaRPr lang="es-CL" sz="2000" dirty="0">
              <a:solidFill>
                <a:schemeClr val="accent4">
                  <a:lumMod val="75000"/>
                </a:schemeClr>
              </a:solidFill>
              <a:effectLst/>
              <a:latin typeface="Times New Roman" panose="02020603050405020304" pitchFamily="18" charset="0"/>
              <a:ea typeface="Times New Roman" panose="02020603050405020304" pitchFamily="18" charset="0"/>
            </a:endParaRPr>
          </a:p>
          <a:p>
            <a:endParaRPr lang="es-CL" dirty="0"/>
          </a:p>
        </p:txBody>
      </p:sp>
      <p:pic>
        <p:nvPicPr>
          <p:cNvPr id="7" name="Imagen 1" descr="D:\LOGO\LOGO VERTICAL.jpg">
            <a:extLst>
              <a:ext uri="{FF2B5EF4-FFF2-40B4-BE49-F238E27FC236}">
                <a16:creationId xmlns:a16="http://schemas.microsoft.com/office/drawing/2014/main" id="{B78F354A-BC08-EA51-97BF-FE9D6320E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5418138"/>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401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C5EFDA-7165-03D1-7453-8C0C840CF318}"/>
              </a:ext>
            </a:extLst>
          </p:cNvPr>
          <p:cNvSpPr>
            <a:spLocks noGrp="1"/>
          </p:cNvSpPr>
          <p:nvPr>
            <p:ph type="title"/>
          </p:nvPr>
        </p:nvSpPr>
        <p:spPr/>
        <p:txBody>
          <a:bodyPr/>
          <a:lstStyle/>
          <a:p>
            <a:pPr algn="ctr"/>
            <a:br>
              <a:rPr lang="es-CL" sz="4000" b="1" dirty="0"/>
            </a:br>
            <a:r>
              <a:rPr lang="es-CL" sz="4000" b="1" dirty="0">
                <a:latin typeface="+mn-lt"/>
              </a:rPr>
              <a:t>PRIMER DIRECTORIO FGG</a:t>
            </a:r>
            <a:br>
              <a:rPr lang="es-CL" sz="4800" b="1" dirty="0">
                <a:latin typeface="+mn-lt"/>
              </a:rPr>
            </a:br>
            <a:endParaRPr lang="es-CL" dirty="0">
              <a:latin typeface="+mn-lt"/>
            </a:endParaRPr>
          </a:p>
        </p:txBody>
      </p:sp>
      <p:sp>
        <p:nvSpPr>
          <p:cNvPr id="3" name="Marcador de contenido 2">
            <a:extLst>
              <a:ext uri="{FF2B5EF4-FFF2-40B4-BE49-F238E27FC236}">
                <a16:creationId xmlns:a16="http://schemas.microsoft.com/office/drawing/2014/main" id="{0735F5AA-DE5A-632B-5507-5B96083E7896}"/>
              </a:ext>
            </a:extLst>
          </p:cNvPr>
          <p:cNvSpPr>
            <a:spLocks noGrp="1"/>
          </p:cNvSpPr>
          <p:nvPr>
            <p:ph idx="1"/>
          </p:nvPr>
        </p:nvSpPr>
        <p:spPr/>
        <p:txBody>
          <a:bodyPr anchor="ctr"/>
          <a:lstStyle/>
          <a:p>
            <a:pPr marL="114300" indent="0" algn="ctr">
              <a:lnSpc>
                <a:spcPct val="150000"/>
              </a:lnSpc>
              <a:buFont typeface="Arial" panose="020B0604020202020204" pitchFamily="34" charset="0"/>
              <a:buNone/>
            </a:pPr>
            <a:r>
              <a:rPr lang="es-MX" altLang="es-CL" sz="2800" b="1" dirty="0">
                <a:solidFill>
                  <a:schemeClr val="accent4">
                    <a:lumMod val="75000"/>
                  </a:schemeClr>
                </a:solidFill>
                <a:cs typeface="Vani" panose="020B0604020202020204" pitchFamily="34" charset="0"/>
              </a:rPr>
              <a:t>Francisco Osorio Sobarzo – PRESIDENTE</a:t>
            </a:r>
          </a:p>
          <a:p>
            <a:pPr marL="114300" indent="0" algn="ctr">
              <a:lnSpc>
                <a:spcPct val="150000"/>
              </a:lnSpc>
              <a:buNone/>
            </a:pPr>
            <a:r>
              <a:rPr lang="es-MX" altLang="es-CL" sz="2800" b="1" dirty="0">
                <a:solidFill>
                  <a:schemeClr val="accent4">
                    <a:lumMod val="75000"/>
                  </a:schemeClr>
                </a:solidFill>
                <a:cs typeface="Vani" panose="020B0604020202020204" pitchFamily="34" charset="0"/>
              </a:rPr>
              <a:t>María Cecilia Díaz Cuevas – TESORERA</a:t>
            </a:r>
          </a:p>
          <a:p>
            <a:pPr marL="114300" indent="0" algn="ctr">
              <a:lnSpc>
                <a:spcPct val="150000"/>
              </a:lnSpc>
              <a:buFont typeface="Arial" panose="020B0604020202020204" pitchFamily="34" charset="0"/>
              <a:buNone/>
            </a:pPr>
            <a:r>
              <a:rPr lang="es-MX" altLang="es-CL" sz="2800" b="1" dirty="0">
                <a:solidFill>
                  <a:schemeClr val="accent4">
                    <a:lumMod val="75000"/>
                  </a:schemeClr>
                </a:solidFill>
                <a:cs typeface="Vani" panose="020B0604020202020204" pitchFamily="34" charset="0"/>
              </a:rPr>
              <a:t>María Angélica Álvarez Miranda – SECRETARIA</a:t>
            </a:r>
          </a:p>
          <a:p>
            <a:pPr marL="114300" indent="0" algn="ctr">
              <a:lnSpc>
                <a:spcPct val="150000"/>
              </a:lnSpc>
              <a:buFont typeface="Arial" panose="020B0604020202020204" pitchFamily="34" charset="0"/>
              <a:buNone/>
            </a:pPr>
            <a:r>
              <a:rPr lang="es-MX" altLang="es-CL" sz="2800" b="1" dirty="0">
                <a:solidFill>
                  <a:schemeClr val="accent4">
                    <a:lumMod val="75000"/>
                  </a:schemeClr>
                </a:solidFill>
                <a:cs typeface="Vani" panose="020B0604020202020204" pitchFamily="34" charset="0"/>
              </a:rPr>
              <a:t>Jessica Flores Iribarren – DIRECTORA SALUD</a:t>
            </a:r>
          </a:p>
          <a:p>
            <a:pPr marL="114300" indent="0" algn="ctr">
              <a:lnSpc>
                <a:spcPct val="150000"/>
              </a:lnSpc>
              <a:buFont typeface="Arial" panose="020B0604020202020204" pitchFamily="34" charset="0"/>
              <a:buNone/>
            </a:pPr>
            <a:r>
              <a:rPr lang="es-MX" altLang="es-CL" sz="2800" b="1" dirty="0">
                <a:solidFill>
                  <a:schemeClr val="accent4">
                    <a:lumMod val="75000"/>
                  </a:schemeClr>
                </a:solidFill>
                <a:cs typeface="Vani" panose="020B0604020202020204" pitchFamily="34" charset="0"/>
              </a:rPr>
              <a:t>Paula Leiva Le Blanc – DIRECTORA SOCIAL</a:t>
            </a:r>
            <a:endParaRPr lang="es-CL" sz="2800" dirty="0"/>
          </a:p>
          <a:p>
            <a:pPr marL="114300" indent="0">
              <a:buNone/>
            </a:pPr>
            <a:endParaRPr lang="es-CL" dirty="0"/>
          </a:p>
          <a:p>
            <a:pPr marL="114300" indent="0">
              <a:buNone/>
            </a:pPr>
            <a:r>
              <a:rPr lang="es-CL" dirty="0"/>
              <a:t>Representante Legal: Romina Le Blanc Ampuero</a:t>
            </a:r>
          </a:p>
        </p:txBody>
      </p:sp>
      <p:pic>
        <p:nvPicPr>
          <p:cNvPr id="4" name="Imagen 1" descr="D:\LOGO\LOGO VERTICAL.jpg">
            <a:extLst>
              <a:ext uri="{FF2B5EF4-FFF2-40B4-BE49-F238E27FC236}">
                <a16:creationId xmlns:a16="http://schemas.microsoft.com/office/drawing/2014/main" id="{726BBE56-3167-8987-DBAF-C48368525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5418138"/>
            <a:ext cx="15843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4109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Personalizado 5">
      <a:dk1>
        <a:srgbClr val="FF1B97"/>
      </a:dk1>
      <a:lt1>
        <a:sysClr val="window" lastClr="FFFFFF"/>
      </a:lt1>
      <a:dk2>
        <a:srgbClr val="0069F7"/>
      </a:dk2>
      <a:lt2>
        <a:srgbClr val="0069F7"/>
      </a:lt2>
      <a:accent1>
        <a:srgbClr val="FF388C"/>
      </a:accent1>
      <a:accent2>
        <a:srgbClr val="FF1B97"/>
      </a:accent2>
      <a:accent3>
        <a:srgbClr val="4B98FF"/>
      </a:accent3>
      <a:accent4>
        <a:srgbClr val="4B98FF"/>
      </a:accent4>
      <a:accent5>
        <a:srgbClr val="005BD3"/>
      </a:accent5>
      <a:accent6>
        <a:srgbClr val="4B98FF"/>
      </a:accent6>
      <a:hlink>
        <a:srgbClr val="4B98FF"/>
      </a:hlink>
      <a:folHlink>
        <a:srgbClr val="FF1B97"/>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425</TotalTime>
  <Words>1350</Words>
  <Application>Microsoft Macintosh PowerPoint</Application>
  <PresentationFormat>Presentación en pantalla (4:3)</PresentationFormat>
  <Paragraphs>76</Paragraphs>
  <Slides>40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40</vt:i4>
      </vt:variant>
    </vt:vector>
  </HeadingPairs>
  <TitlesOfParts>
    <vt:vector size="50" baseType="lpstr">
      <vt:lpstr>Andalus</vt:lpstr>
      <vt:lpstr>Arial</vt:lpstr>
      <vt:lpstr>Calibri</vt:lpstr>
      <vt:lpstr>Cambria</vt:lpstr>
      <vt:lpstr>gobCL</vt:lpstr>
      <vt:lpstr>Open Sans</vt:lpstr>
      <vt:lpstr>Times New Roman</vt:lpstr>
      <vt:lpstr>UICTFontTextStyleBody</vt:lpstr>
      <vt:lpstr>Vani</vt:lpstr>
      <vt:lpstr>Adyacencia</vt:lpstr>
      <vt:lpstr>FUNDACIÓN GENTE GRANDE</vt:lpstr>
      <vt:lpstr>Un Poco de Historia…</vt:lpstr>
      <vt:lpstr> Nos preguntábamos cómo hacer frente a la creciente soledad y abandono en el que van quedando los adultos mayores, cómo dar mejor vida a sus años, de qué manera aumentar la visibilización de su realidad, cómo valorar sus conocimientos y experiencia y también, cómo contener, apoyar y capacitar a aquellas personas que por el motivo que sea han tenido que dedicarse a su  cuidado </vt:lpstr>
      <vt:lpstr>Es por esto que…</vt:lpstr>
      <vt:lpstr>El año 2014 nace FUNDACIÓN GENTE GRANDE conformada por profesionales de diversas disciplinas, con inquietudes y principios comunes.  Somos una fundación de interés público, sin fines de lucro, que busca acompañar de una manera activa y de calidad a las personas grandes, potenciando así su desarrollo y mejorando su calidad de vida Buscamos crear una nueva conciencia sobre una etapa de la vida tan esencial como el envejecimiento. Avanzando hacia un modelo de integración, apoyo y entendimiento. Queremos hacer visible todo el potencial y aporte que pueden ofrecer las personas grandes a la comunidad.  </vt:lpstr>
      <vt:lpstr>Socios Fundadores</vt:lpstr>
      <vt:lpstr>Presentación de PowerPoint</vt:lpstr>
      <vt:lpstr> DATOS DE CONSTITUCIÓN Y REGISTRO </vt:lpstr>
      <vt:lpstr> PRIMER DIRECTORIO FGG </vt:lpstr>
      <vt:lpstr>Nuestra Misión</vt:lpstr>
      <vt:lpstr>Nuestra Visión Es una sociedad que considere a las personas mayores como iguales, sin infantilizarlos, desmitificando y desprejuiciando al envejecimiento, para entenderlo como un proceso vital-natural y no como un fenómeno patológico, con un pleno respeto a los derechos de las Personas Mayores como seres individuales y únicos  </vt:lpstr>
      <vt:lpstr>¿Por qué Gente Grande? Porque la grandeza puede apreciarse desde muchos ámbitos, por el aspecto, por los logros, por la resiliencia, por los años, por el alma…   </vt:lpstr>
      <vt:lpstr>Objetivos: Integrar y promover el desarrollo de las personas grandes a través del acompañamiento con sentido y de la mejora de su calidad de vida.  Trabajo en red con otras organizaciones sociales de personas mayores, ejecutar con ellos actividades que potencien su crecimiento y desarrollo.  Sensibilizar a la comunidad sobre una nueva forma de ver el envejecimiento, una etapa de la vida donde las personas mayores pueden darle otro sentido a su vida para ellos mismos y para los demás.   </vt:lpstr>
      <vt:lpstr>¿Qué Estamos Haciendo?  Creando voluntariado con sentido y de calidad  Promoviendo las relaciones intergeneracionales con agrupaciones juveniles y de infancia  Desarrollando actividades innovadoras que involucren a toda la comunidad, para así generar un cambio</vt:lpstr>
      <vt:lpstr>ADMINISTRACIÓN  ELEAM EMILIO GUTIÉRREZ BONELLI  Actualmente, nuestra FUNDACION GENTE GRANDE se encuentra a cargo de la operación del ELEAM Emilio Gutiérrez Bonelli, ubicado en Ramón Carnicer poniente 3186 de la ciudad de Arica   Adjudicación de la Operación de ELEAM ARICA Emilio Gutiérrez Bonelli en ejecución desde el 1 de septiembre del 2014 hasta el 30 de noviembre de 2016 a Fundación Gente Grande, mediante RESOLUCIÓN 3431/2014 por 24 meses por un monto de $432.408.824. </vt:lpstr>
      <vt:lpstr>RESOLUCIÓN AFECTA 132/2014 ADJUDICA OPERACIÓN ELEAM EMILIO GUTIÉRREZ BONELLI A FUNDACIÓN GENTE GRANDE</vt:lpstr>
      <vt:lpstr>RESOLUCIÓN AFECTA 132/2014 ADJUDICA OPERACIÓN ELEAM EMILIO GUTIÉRREZ BONELLI A FUNDACIÓN GENTE GRANDE</vt:lpstr>
      <vt:lpstr>PÓLIZA DE GARANTÍA PARA CONVENIO DE OPERACIÓN OPERACIÓN ELEAM EMILIO GUTIÉRREZ BONELLI ADJUDICADA POR RESOLUCIÓN AFECTA 132/2014</vt:lpstr>
      <vt:lpstr>RESOLUCIÓN 3431/2014 APRUEBA CONVENIO SENAMA FGG</vt:lpstr>
      <vt:lpstr>RESOLUCIÓN 3431/2014 APRUEBA CONVENIO SENAMA FGG</vt:lpstr>
      <vt:lpstr>RESOLUCIÓN 3431/2014 APRUEBA CONVENIO SENAMA FGG</vt:lpstr>
      <vt:lpstr>RESOLUCIÓN 3431/2014 APRUEBA CONVENIO SENAMA FGG</vt:lpstr>
      <vt:lpstr>RESOLUCIÓN 3431/2014 APRUEBA CONVENIO SENAMA FGG</vt:lpstr>
      <vt:lpstr> ELEAM EMILIO GUTIÉRREZ BONELLI, UN ELEAM DE SENAMA </vt:lpstr>
      <vt:lpstr> Servicio Nacional del Adulto Mayor </vt:lpstr>
      <vt:lpstr>¿Cómo nos Financiamos?  Patrimonio inicial fundadores  Aportes voluntarios  Búsqueda de financiamiento a través de actividades asociadas  Captación de fondos públicos destinados a actividades para el adulto mayor  Captación de fondos a través del apadrinamiento  </vt:lpstr>
      <vt:lpstr>BALANCE AL 31-12-2015</vt:lpstr>
      <vt:lpstr>Galería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Contáctenos  www.fundaciongentegrande.org  rominaleblanc@fundaciongentegrande.org  Teléfono: 56 992182452  </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 u n d a c i ó n  Gente Grande</dc:title>
  <dc:creator>Pía</dc:creator>
  <cp:lastModifiedBy>Microsoft Office User</cp:lastModifiedBy>
  <cp:revision>34</cp:revision>
  <dcterms:created xsi:type="dcterms:W3CDTF">2015-02-09T17:52:12Z</dcterms:created>
  <dcterms:modified xsi:type="dcterms:W3CDTF">2023-10-25T21:56:37Z</dcterms:modified>
</cp:coreProperties>
</file>